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967" r:id="rId2"/>
  </p:sldMasterIdLst>
  <p:notesMasterIdLst>
    <p:notesMasterId r:id="rId32"/>
  </p:notesMasterIdLst>
  <p:sldIdLst>
    <p:sldId id="259" r:id="rId3"/>
    <p:sldId id="262" r:id="rId4"/>
    <p:sldId id="265" r:id="rId5"/>
    <p:sldId id="268" r:id="rId6"/>
    <p:sldId id="271" r:id="rId7"/>
    <p:sldId id="274" r:id="rId8"/>
    <p:sldId id="277" r:id="rId9"/>
    <p:sldId id="280" r:id="rId10"/>
    <p:sldId id="283" r:id="rId11"/>
    <p:sldId id="286" r:id="rId12"/>
    <p:sldId id="289" r:id="rId13"/>
    <p:sldId id="292" r:id="rId14"/>
    <p:sldId id="295" r:id="rId15"/>
    <p:sldId id="298" r:id="rId16"/>
    <p:sldId id="301" r:id="rId17"/>
    <p:sldId id="304" r:id="rId18"/>
    <p:sldId id="307" r:id="rId19"/>
    <p:sldId id="310" r:id="rId20"/>
    <p:sldId id="313" r:id="rId21"/>
    <p:sldId id="316" r:id="rId22"/>
    <p:sldId id="319" r:id="rId23"/>
    <p:sldId id="322" r:id="rId24"/>
    <p:sldId id="325" r:id="rId25"/>
    <p:sldId id="328" r:id="rId26"/>
    <p:sldId id="331" r:id="rId27"/>
    <p:sldId id="334" r:id="rId28"/>
    <p:sldId id="337" r:id="rId29"/>
    <p:sldId id="340" r:id="rId30"/>
    <p:sldId id="343" r:id="rId31"/>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Cambria Math" panose="02040503050406030204" pitchFamily="18" charset="0"/>
      <p:regular r:id="rId37"/>
    </p:embeddedFont>
    <p:embeddedFont>
      <p:font typeface="Corbel" panose="020B0503020204020204" pitchFamily="34" charset="0"/>
      <p:regular r:id="rId38"/>
      <p:bold r:id="rId39"/>
      <p:italic r:id="rId40"/>
      <p:boldItalic r:id="rId41"/>
    </p:embeddedFont>
    <p:embeddedFont>
      <p:font typeface="Nunito Light" pitchFamily="2" charset="0"/>
      <p:regular r:id="rId42"/>
      <p:italic r:id="rId43"/>
    </p:embeddedFont>
  </p:embeddedFontLst>
  <p:custDataLst>
    <p:tags r:id="rId4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p:restoredTop sz="0"/>
  </p:normalViewPr>
  <p:slideViewPr>
    <p:cSldViewPr>
      <p:cViewPr varScale="1">
        <p:scale>
          <a:sx n="77" d="100"/>
          <a:sy n="77" d="100"/>
        </p:scale>
        <p:origin x="964" y="64"/>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9.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19999" h="119999"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ct val="0"/>
              </a:spcBef>
              <a:spcAft>
                <a:spcPct val="0"/>
              </a:spcAft>
              <a:buSzPts val="1100"/>
              <a:buChar char="●"/>
              <a:defRPr sz="1100"/>
            </a:lvl1pPr>
            <a:lvl2pPr marL="914400" lvl="1" indent="-298450">
              <a:spcBef>
                <a:spcPct val="0"/>
              </a:spcBef>
              <a:spcAft>
                <a:spcPct val="0"/>
              </a:spcAft>
              <a:buSzPts val="1100"/>
              <a:buChar char="○"/>
              <a:defRPr sz="1100"/>
            </a:lvl2pPr>
            <a:lvl3pPr marL="1371600" lvl="2" indent="-298450">
              <a:spcBef>
                <a:spcPct val="0"/>
              </a:spcBef>
              <a:spcAft>
                <a:spcPct val="0"/>
              </a:spcAft>
              <a:buSzPts val="1100"/>
              <a:buChar char="■"/>
              <a:defRPr sz="1100"/>
            </a:lvl3pPr>
            <a:lvl4pPr marL="1828800" lvl="3" indent="-298450">
              <a:spcBef>
                <a:spcPct val="0"/>
              </a:spcBef>
              <a:spcAft>
                <a:spcPct val="0"/>
              </a:spcAft>
              <a:buSzPts val="1100"/>
              <a:buChar char="●"/>
              <a:defRPr sz="1100"/>
            </a:lvl4pPr>
            <a:lvl5pPr marL="2286000" lvl="4" indent="-298450">
              <a:spcBef>
                <a:spcPct val="0"/>
              </a:spcBef>
              <a:spcAft>
                <a:spcPct val="0"/>
              </a:spcAft>
              <a:buSzPts val="1100"/>
              <a:buChar char="○"/>
              <a:defRPr sz="1100"/>
            </a:lvl5pPr>
            <a:lvl6pPr marL="2743200" lvl="5" indent="-298450">
              <a:spcBef>
                <a:spcPct val="0"/>
              </a:spcBef>
              <a:spcAft>
                <a:spcPct val="0"/>
              </a:spcAft>
              <a:buSzPts val="1100"/>
              <a:buChar char="■"/>
              <a:defRPr sz="1100"/>
            </a:lvl6pPr>
            <a:lvl7pPr marL="3200400" lvl="6" indent="-298450">
              <a:spcBef>
                <a:spcPct val="0"/>
              </a:spcBef>
              <a:spcAft>
                <a:spcPct val="0"/>
              </a:spcAft>
              <a:buSzPts val="1100"/>
              <a:buChar char="●"/>
              <a:defRPr sz="1100"/>
            </a:lvl7pPr>
            <a:lvl8pPr marL="3657600" lvl="7" indent="-298450">
              <a:spcBef>
                <a:spcPct val="0"/>
              </a:spcBef>
              <a:spcAft>
                <a:spcPct val="0"/>
              </a:spcAft>
              <a:buSzPts val="1100"/>
              <a:buChar char="○"/>
              <a:defRPr sz="1100"/>
            </a:lvl8pPr>
            <a:lvl9pPr marL="4114800" lvl="8" indent="-298450">
              <a:spcBef>
                <a:spcPct val="0"/>
              </a:spcBef>
              <a:spcAft>
                <a:spcPct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9"/>
        <p:cNvGrpSpPr/>
        <p:nvPr/>
      </p:nvGrpSpPr>
      <p:grpSpPr>
        <a:xfrm>
          <a:off x="0" y="0"/>
          <a:ext cx="0" cy="0"/>
          <a:chOff x="0" y="0"/>
          <a:chExt cx="0" cy="0"/>
        </a:xfrm>
      </p:grpSpPr>
      <p:sp>
        <p:nvSpPr>
          <p:cNvPr id="2530" name="Google Shape;2530;g129635d4b2e_0_0:notes"/>
          <p:cNvSpPr>
            <a:spLocks noGrp="1" noRot="1" noChangeAspect="1"/>
          </p:cNvSpPr>
          <p:nvPr>
            <p:ph type="sldImg" idx="2"/>
          </p:nvPr>
        </p:nvSpPr>
        <p:spPr>
          <a:xfrm>
            <a:off x="381000" y="685800"/>
            <a:ext cx="6096000" cy="3429000"/>
          </a:xfrm>
          <a:custGeom>
            <a:avLst/>
            <a:gdLst/>
            <a:ahLst/>
            <a:cxnLst/>
            <a:rect l="l" t="t" r="r" b="b"/>
            <a:pathLst>
              <a:path w="119999" h="119999" extrusionOk="0">
                <a:moveTo>
                  <a:pt x="0" y="0"/>
                </a:moveTo>
                <a:lnTo>
                  <a:pt x="120000" y="0"/>
                </a:lnTo>
                <a:lnTo>
                  <a:pt x="120000" y="120000"/>
                </a:lnTo>
                <a:lnTo>
                  <a:pt x="0" y="120000"/>
                </a:lnTo>
                <a:close/>
              </a:path>
            </a:pathLst>
          </a:custGeom>
        </p:spPr>
      </p:sp>
      <p:sp>
        <p:nvSpPr>
          <p:cNvPr id="2531" name="Google Shape;2531;g129635d4b2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0"/>
        <p:cNvGrpSpPr/>
        <p:nvPr/>
      </p:nvGrpSpPr>
      <p:grpSpPr>
        <a:xfrm>
          <a:off x="0" y="0"/>
          <a:ext cx="0" cy="0"/>
          <a:chOff x="0" y="0"/>
          <a:chExt cx="0" cy="0"/>
        </a:xfrm>
      </p:grpSpPr>
      <p:sp>
        <p:nvSpPr>
          <p:cNvPr id="2601" name="Google Shape;2601;g13139eac353_0_5:notes"/>
          <p:cNvSpPr>
            <a:spLocks noGrp="1" noRot="1" noChangeAspect="1"/>
          </p:cNvSpPr>
          <p:nvPr>
            <p:ph type="sldImg" idx="2"/>
          </p:nvPr>
        </p:nvSpPr>
        <p:spPr>
          <a:xfrm>
            <a:off x="381000" y="685800"/>
            <a:ext cx="6096000" cy="3429000"/>
          </a:xfrm>
          <a:custGeom>
            <a:avLst/>
            <a:gdLst/>
            <a:ahLst/>
            <a:cxnLst/>
            <a:rect l="l" t="t" r="r" b="b"/>
            <a:pathLst>
              <a:path w="119999" h="119999" extrusionOk="0">
                <a:moveTo>
                  <a:pt x="0" y="0"/>
                </a:moveTo>
                <a:lnTo>
                  <a:pt x="120000" y="0"/>
                </a:lnTo>
                <a:lnTo>
                  <a:pt x="120000" y="120000"/>
                </a:lnTo>
                <a:lnTo>
                  <a:pt x="0" y="120000"/>
                </a:lnTo>
                <a:close/>
              </a:path>
            </a:pathLst>
          </a:custGeom>
        </p:spPr>
      </p:sp>
      <p:sp>
        <p:nvSpPr>
          <p:cNvPr id="2602" name="Google Shape;2602;g13139eac35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4545158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0"/>
        <p:cNvGrpSpPr/>
        <p:nvPr/>
      </p:nvGrpSpPr>
      <p:grpSpPr>
        <a:xfrm>
          <a:off x="0" y="0"/>
          <a:ext cx="0" cy="0"/>
          <a:chOff x="0" y="0"/>
          <a:chExt cx="0" cy="0"/>
        </a:xfrm>
      </p:grpSpPr>
      <p:sp>
        <p:nvSpPr>
          <p:cNvPr id="2601" name="Google Shape;2601;g13139eac353_0_5:notes"/>
          <p:cNvSpPr>
            <a:spLocks noGrp="1" noRot="1" noChangeAspect="1"/>
          </p:cNvSpPr>
          <p:nvPr>
            <p:ph type="sldImg" idx="2"/>
          </p:nvPr>
        </p:nvSpPr>
        <p:spPr>
          <a:xfrm>
            <a:off x="381000" y="685800"/>
            <a:ext cx="6096000" cy="3429000"/>
          </a:xfrm>
          <a:custGeom>
            <a:avLst/>
            <a:gdLst/>
            <a:ahLst/>
            <a:cxnLst/>
            <a:rect l="l" t="t" r="r" b="b"/>
            <a:pathLst>
              <a:path w="119999" h="119999" extrusionOk="0">
                <a:moveTo>
                  <a:pt x="0" y="0"/>
                </a:moveTo>
                <a:lnTo>
                  <a:pt x="120000" y="0"/>
                </a:lnTo>
                <a:lnTo>
                  <a:pt x="120000" y="120000"/>
                </a:lnTo>
                <a:lnTo>
                  <a:pt x="0" y="120000"/>
                </a:lnTo>
                <a:close/>
              </a:path>
            </a:pathLst>
          </a:custGeom>
        </p:spPr>
      </p:sp>
      <p:sp>
        <p:nvSpPr>
          <p:cNvPr id="2602" name="Google Shape;2602;g13139eac35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477137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2C2D6533-3773-42E9-AB07-48157C704449}" type="datetimeFigureOut">
              <a:rPr lang="en-US" smtClean="0"/>
              <a:t>6/27/2023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EE37C00B-C396-4C8D-AAF9-1F1EAC0F63BB}" type="datetimeFigureOut">
              <a:rPr lang="en-US" smtClean="0"/>
              <a:t>6/27/2023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4604E26C-7737-4FFC-9242-319943447E0E}" type="datetimeFigureOut">
              <a:rPr lang="en-US" smtClean="0"/>
              <a:t>6/27/2023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173355" y="182881"/>
            <a:ext cx="8793480" cy="4783454"/>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 name="Title 1"/>
          <p:cNvSpPr>
            <a:spLocks noGrp="1"/>
          </p:cNvSpPr>
          <p:nvPr>
            <p:ph type="ctrTitle"/>
          </p:nvPr>
        </p:nvSpPr>
        <p:spPr>
          <a:xfrm>
            <a:off x="832485" y="661782"/>
            <a:ext cx="7475220" cy="2194560"/>
          </a:xfrm>
        </p:spPr>
        <p:txBody>
          <a:bodyPr anchor="b">
            <a:normAutofit/>
          </a:bodyPr>
          <a:lstStyle>
            <a:lvl1pPr algn="ctr">
              <a:lnSpc>
                <a:spcPct val="85000"/>
              </a:lnSpc>
              <a:defRPr sz="5400" b="1" cap="all" baseline="0">
                <a:solidFill>
                  <a:srgbClr val="FFFFFF"/>
                </a:solidFill>
              </a:defRPr>
            </a:lvl1pPr>
          </a:lstStyle>
          <a:p>
            <a:r>
              <a:rPr lang="en-US"/>
              <a:t>Click to edit Master title style</a:t>
            </a:r>
          </a:p>
        </p:txBody>
      </p:sp>
      <p:sp>
        <p:nvSpPr>
          <p:cNvPr id="3" name="Subtitle 2"/>
          <p:cNvSpPr>
            <a:spLocks noGrp="1"/>
          </p:cNvSpPr>
          <p:nvPr>
            <p:ph type="subTitle" idx="1"/>
          </p:nvPr>
        </p:nvSpPr>
        <p:spPr>
          <a:xfrm>
            <a:off x="1282148" y="2902226"/>
            <a:ext cx="6575895" cy="1041124"/>
          </a:xfrm>
        </p:spPr>
        <p:txBody>
          <a:bodyPr>
            <a:normAutofit/>
          </a:bodyPr>
          <a:lstStyle>
            <a:lvl1pPr marL="0" indent="0" algn="ctr">
              <a:buNone/>
              <a:defRPr sz="1650">
                <a:solidFill>
                  <a:srgbClr val="FFFFFF"/>
                </a:solidFill>
              </a:defRPr>
            </a:lvl1pPr>
            <a:lvl2pPr marL="342900" indent="0" algn="ctr">
              <a:buNone/>
              <a:defRPr sz="1650"/>
            </a:lvl2pPr>
            <a:lvl3pPr marL="685800" indent="0" algn="ctr">
              <a:buNone/>
              <a:defRPr sz="165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rgbClr val="FFFFFF"/>
                </a:solidFill>
              </a:defRPr>
            </a:lvl1pPr>
          </a:lstStyle>
          <a:p>
            <a:fld id="{B61BEF0D-F0BB-DE4B-95CE-6DB70DBA9567}" type="datetimeFigureOut">
              <a:rPr lang="en-US" smtClean="0"/>
              <a:t>6/27/2023</a:t>
            </a:fld>
            <a:endParaRPr lang="en-US"/>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57F1E4F-1CFF-5643-939E-217C01CDF565}" type="slidenum">
              <a:rPr lang="en-US" smtClean="0"/>
              <a:t>‹#›</a:t>
            </a:fld>
            <a:endParaRPr lang="en-US"/>
          </a:p>
        </p:txBody>
      </p:sp>
      <p:cxnSp>
        <p:nvCxnSpPr>
          <p:cNvPr id="8" name="Straight Connector 7"/>
          <p:cNvCxnSpPr/>
          <p:nvPr/>
        </p:nvCxnSpPr>
        <p:spPr>
          <a:xfrm>
            <a:off x="1483995" y="2800350"/>
            <a:ext cx="61722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8274637"/>
      </p:ext>
    </p:extLst>
  </p:cSld>
  <p:clrMapOvr>
    <a:masterClrMapping/>
  </p:clrMapOvr>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t>6/27/2023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extLst>
      <p:ext uri="{BB962C8B-B14F-4D97-AF65-F5344CB8AC3E}">
        <p14:creationId xmlns:p14="http://schemas.microsoft.com/office/powerpoint/2010/main" val="411285088"/>
      </p:ext>
    </p:extLst>
  </p:cSld>
  <p:clrMapOvr>
    <a:masterClrMapping/>
  </p:clrMapOvr>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29818" y="880181"/>
            <a:ext cx="7475220" cy="2194560"/>
          </a:xfrm>
        </p:spPr>
        <p:txBody>
          <a:bodyPr anchor="b">
            <a:noAutofit/>
          </a:bodyPr>
          <a:lstStyle>
            <a:lvl1pPr algn="ctr">
              <a:lnSpc>
                <a:spcPct val="85000"/>
              </a:lnSpc>
              <a:defRPr sz="5400" b="0" cap="all" baseline="0"/>
            </a:lvl1pPr>
          </a:lstStyle>
          <a:p>
            <a:r>
              <a:rPr lang="en-US"/>
              <a:t>Click to edit Master title style</a:t>
            </a:r>
          </a:p>
        </p:txBody>
      </p:sp>
      <p:sp>
        <p:nvSpPr>
          <p:cNvPr id="3" name="Text Placeholder 2"/>
          <p:cNvSpPr>
            <a:spLocks noGrp="1"/>
          </p:cNvSpPr>
          <p:nvPr>
            <p:ph type="body" idx="1"/>
          </p:nvPr>
        </p:nvSpPr>
        <p:spPr>
          <a:xfrm>
            <a:off x="1282446" y="3115890"/>
            <a:ext cx="6576822" cy="1022855"/>
          </a:xfrm>
        </p:spPr>
        <p:txBody>
          <a:bodyPr anchor="t">
            <a:normAutofit/>
          </a:bodyPr>
          <a:lstStyle>
            <a:lvl1pPr marL="0" indent="0" algn="ctr">
              <a:buNone/>
              <a:defRPr sz="1650">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6/27/2023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cxnSp>
        <p:nvCxnSpPr>
          <p:cNvPr id="7" name="Straight Connector 6"/>
          <p:cNvCxnSpPr/>
          <p:nvPr/>
        </p:nvCxnSpPr>
        <p:spPr>
          <a:xfrm>
            <a:off x="1485900" y="3015306"/>
            <a:ext cx="61722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9723078"/>
      </p:ext>
    </p:extLst>
  </p:cSld>
  <p:clrMapOvr>
    <a:masterClrMapping/>
  </p:clrMapOvr>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7250" y="1543049"/>
            <a:ext cx="3566160" cy="30175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00709" y="1543050"/>
            <a:ext cx="3566160" cy="30175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712588-04B1-427B-82EE-E8DB90309F08}" type="datetimeFigureOut">
              <a:rPr lang="en-US" smtClean="0"/>
              <a:t>6/27/2023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a:p>
        </p:txBody>
      </p:sp>
    </p:spTree>
    <p:extLst>
      <p:ext uri="{BB962C8B-B14F-4D97-AF65-F5344CB8AC3E}">
        <p14:creationId xmlns:p14="http://schemas.microsoft.com/office/powerpoint/2010/main" val="2685238546"/>
      </p:ext>
    </p:extLst>
  </p:cSld>
  <p:clrMapOvr>
    <a:masterClrMapping/>
  </p:clrMapOvr>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857250" y="1501133"/>
            <a:ext cx="3566160" cy="582930"/>
          </a:xfrm>
        </p:spPr>
        <p:txBody>
          <a:bodyPr anchor="ctr"/>
          <a:lstStyle>
            <a:lvl1pPr marL="0" indent="0">
              <a:spcBef>
                <a:spcPct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57250" y="2041112"/>
            <a:ext cx="3566160" cy="25374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701880" y="1499274"/>
            <a:ext cx="3566160" cy="582930"/>
          </a:xfrm>
        </p:spPr>
        <p:txBody>
          <a:bodyPr anchor="ctr"/>
          <a:lstStyle>
            <a:lvl1pPr marL="0" indent="0">
              <a:spcBef>
                <a:spcPct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701880" y="2039492"/>
            <a:ext cx="3566160" cy="25374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t>6/27/2023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t>‹#›</a:t>
            </a:fld>
            <a:endParaRPr lang="en-US"/>
          </a:p>
        </p:txBody>
      </p:sp>
    </p:spTree>
    <p:extLst>
      <p:ext uri="{BB962C8B-B14F-4D97-AF65-F5344CB8AC3E}">
        <p14:creationId xmlns:p14="http://schemas.microsoft.com/office/powerpoint/2010/main" val="952664320"/>
      </p:ext>
    </p:extLst>
  </p:cSld>
  <p:clrMapOvr>
    <a:masterClrMapping/>
  </p:clrMapOvr>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smtClean="0"/>
              <a:t>6/27/2023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t>‹#›</a:t>
            </a:fld>
            <a:endParaRPr lang="en-US"/>
          </a:p>
        </p:txBody>
      </p:sp>
    </p:spTree>
    <p:extLst>
      <p:ext uri="{BB962C8B-B14F-4D97-AF65-F5344CB8AC3E}">
        <p14:creationId xmlns:p14="http://schemas.microsoft.com/office/powerpoint/2010/main" val="2465964382"/>
      </p:ext>
    </p:extLst>
  </p:cSld>
  <p:clrMapOvr>
    <a:masterClrMapping/>
  </p:clrMapOvr>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t>6/27/2023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t>‹#›</a:t>
            </a:fld>
            <a:endParaRPr lang="en-US"/>
          </a:p>
        </p:txBody>
      </p:sp>
    </p:spTree>
    <p:extLst>
      <p:ext uri="{BB962C8B-B14F-4D97-AF65-F5344CB8AC3E}">
        <p14:creationId xmlns:p14="http://schemas.microsoft.com/office/powerpoint/2010/main" val="2512113442"/>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822960"/>
            <a:ext cx="2948940" cy="1303020"/>
          </a:xfrm>
        </p:spPr>
        <p:txBody>
          <a:bodyPr anchor="b">
            <a:noAutofit/>
          </a:bodyPr>
          <a:lstStyle>
            <a:lvl1pPr>
              <a:lnSpc>
                <a:spcPct val="90000"/>
              </a:lnSpc>
              <a:defRPr sz="3000" b="0"/>
            </a:lvl1pPr>
          </a:lstStyle>
          <a:p>
            <a:r>
              <a:rPr lang="en-US"/>
              <a:t>Click to edit Master title style</a:t>
            </a:r>
          </a:p>
        </p:txBody>
      </p:sp>
      <p:sp>
        <p:nvSpPr>
          <p:cNvPr id="3" name="Content Placeholder 2"/>
          <p:cNvSpPr>
            <a:spLocks noGrp="1"/>
          </p:cNvSpPr>
          <p:nvPr>
            <p:ph idx="1"/>
          </p:nvPr>
        </p:nvSpPr>
        <p:spPr>
          <a:xfrm>
            <a:off x="4389119" y="822960"/>
            <a:ext cx="3909060" cy="349758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7250" y="2125980"/>
            <a:ext cx="2948940" cy="2263140"/>
          </a:xfrm>
        </p:spPr>
        <p:txBody>
          <a:bodyPr>
            <a:normAutofit/>
          </a:bodyPr>
          <a:lstStyle>
            <a:lvl1pPr marL="0" indent="0">
              <a:lnSpc>
                <a:spcPct val="100000"/>
              </a:lnSpc>
              <a:spcBef>
                <a:spcPts val="75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6/27/2023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a:p>
        </p:txBody>
      </p:sp>
    </p:spTree>
    <p:extLst>
      <p:ext uri="{BB962C8B-B14F-4D97-AF65-F5344CB8AC3E}">
        <p14:creationId xmlns:p14="http://schemas.microsoft.com/office/powerpoint/2010/main" val="3517461254"/>
      </p:ext>
    </p:extLst>
  </p:cSld>
  <p:clrMapOvr>
    <a:masterClrMapping/>
  </p:clrMapOvr>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4163BE5B-5F82-45F8-8AE0-779AECE7A261}" type="datetimeFigureOut">
              <a:rPr lang="en-US" smtClean="0"/>
              <a:t>6/27/2023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822960"/>
            <a:ext cx="2948940" cy="1303020"/>
          </a:xfrm>
        </p:spPr>
        <p:txBody>
          <a:bodyPr anchor="b">
            <a:noAutofit/>
          </a:bodyPr>
          <a:lstStyle>
            <a:lvl1pPr>
              <a:lnSpc>
                <a:spcPct val="90000"/>
              </a:lnSpc>
              <a:defRPr sz="3000" b="0"/>
            </a:lvl1pPr>
          </a:lstStyle>
          <a:p>
            <a:r>
              <a:rPr lang="en-US"/>
              <a:t>Click to edit Master title style</a:t>
            </a:r>
          </a:p>
        </p:txBody>
      </p:sp>
      <p:sp>
        <p:nvSpPr>
          <p:cNvPr id="3" name="Picture Placeholder 2"/>
          <p:cNvSpPr>
            <a:spLocks noGrp="1" noChangeAspect="1"/>
          </p:cNvSpPr>
          <p:nvPr>
            <p:ph type="pic" idx="1"/>
          </p:nvPr>
        </p:nvSpPr>
        <p:spPr>
          <a:xfrm>
            <a:off x="4059936" y="802385"/>
            <a:ext cx="4574286" cy="3600450"/>
          </a:xfrm>
        </p:spPr>
        <p:txBody>
          <a:bodyPr lIns="274320" tIns="182880" anchor="t">
            <a:normAutofit/>
          </a:bodyPr>
          <a:lstStyle>
            <a:lvl1pPr marL="0" indent="0">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857250" y="2125980"/>
            <a:ext cx="2948940" cy="2160270"/>
          </a:xfrm>
        </p:spPr>
        <p:txBody>
          <a:bodyPr>
            <a:normAutofit/>
          </a:bodyPr>
          <a:lstStyle>
            <a:lvl1pPr marL="0" indent="0">
              <a:lnSpc>
                <a:spcPct val="100000"/>
              </a:lnSpc>
              <a:spcBef>
                <a:spcPts val="75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t>6/27/2023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a:p>
        </p:txBody>
      </p:sp>
    </p:spTree>
    <p:extLst>
      <p:ext uri="{BB962C8B-B14F-4D97-AF65-F5344CB8AC3E}">
        <p14:creationId xmlns:p14="http://schemas.microsoft.com/office/powerpoint/2010/main" val="1629599579"/>
      </p:ext>
    </p:extLst>
  </p:cSld>
  <p:clrMapOvr>
    <a:masterClrMapping/>
  </p:clrMapOvr>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smtClean="0"/>
              <a:t>6/27/2023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a:p>
        </p:txBody>
      </p:sp>
    </p:spTree>
    <p:extLst>
      <p:ext uri="{BB962C8B-B14F-4D97-AF65-F5344CB8AC3E}">
        <p14:creationId xmlns:p14="http://schemas.microsoft.com/office/powerpoint/2010/main" val="3703657596"/>
      </p:ext>
    </p:extLst>
  </p:cSld>
  <p:clrMapOvr>
    <a:masterClrMapping/>
  </p:clrMapOvr>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571500"/>
            <a:ext cx="1743075" cy="40576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7250" y="571500"/>
            <a:ext cx="5572125" cy="40576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t>6/27/2023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extLst>
      <p:ext uri="{BB962C8B-B14F-4D97-AF65-F5344CB8AC3E}">
        <p14:creationId xmlns:p14="http://schemas.microsoft.com/office/powerpoint/2010/main" val="130947267"/>
      </p:ext>
    </p:extLst>
  </p:cSld>
  <p:clrMapOvr>
    <a:masterClrMapping/>
  </p:clrMapOvr>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305"/>
        <p:cNvGrpSpPr/>
        <p:nvPr/>
      </p:nvGrpSpPr>
      <p:grpSpPr>
        <a:xfrm>
          <a:off x="0" y="0"/>
          <a:ext cx="0" cy="0"/>
          <a:chOff x="0" y="0"/>
          <a:chExt cx="0" cy="0"/>
        </a:xfrm>
      </p:grpSpPr>
    </p:spTree>
    <p:extLst>
      <p:ext uri="{BB962C8B-B14F-4D97-AF65-F5344CB8AC3E}">
        <p14:creationId xmlns:p14="http://schemas.microsoft.com/office/powerpoint/2010/main" val="1129369936"/>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87"/>
        <p:cNvGrpSpPr/>
        <p:nvPr/>
      </p:nvGrpSpPr>
      <p:grpSpPr>
        <a:xfrm>
          <a:off x="0" y="0"/>
          <a:ext cx="0" cy="0"/>
          <a:chOff x="0" y="0"/>
          <a:chExt cx="0" cy="0"/>
        </a:xfrm>
      </p:grpSpPr>
      <p:sp>
        <p:nvSpPr>
          <p:cNvPr id="543" name="Google Shape;543;p7"/>
          <p:cNvSpPr txBox="1">
            <a:spLocks noGrp="1"/>
          </p:cNvSpPr>
          <p:nvPr>
            <p:ph type="body" idx="1"/>
          </p:nvPr>
        </p:nvSpPr>
        <p:spPr>
          <a:xfrm>
            <a:off x="851050" y="1669800"/>
            <a:ext cx="4697100" cy="2194500"/>
          </a:xfrm>
          <a:prstGeom prst="rect">
            <a:avLst/>
          </a:prstGeom>
        </p:spPr>
        <p:txBody>
          <a:bodyPr spcFirstLastPara="1" wrap="square" lIns="91425" tIns="91425" rIns="91425" bIns="91425" anchor="ctr" anchorCtr="0">
            <a:noAutofit/>
          </a:bodyPr>
          <a:lstStyle>
            <a:lvl1pPr marL="457200" lvl="0" indent="-330200" rtl="0">
              <a:lnSpc>
                <a:spcPct val="100000"/>
              </a:lnSpc>
              <a:spcBef>
                <a:spcPct val="0"/>
              </a:spcBef>
              <a:spcAft>
                <a:spcPct val="0"/>
              </a:spcAft>
              <a:buClr>
                <a:schemeClr val="accent3"/>
              </a:buClr>
              <a:buSzPts val="1600"/>
              <a:buFont typeface="Nunito Light"/>
              <a:buChar char="●"/>
              <a:defRPr/>
            </a:lvl1pPr>
            <a:lvl2pPr marL="914400" lvl="1" indent="-330200" rtl="0">
              <a:lnSpc>
                <a:spcPct val="100000"/>
              </a:lnSpc>
              <a:spcBef>
                <a:spcPct val="0"/>
              </a:spcBef>
              <a:spcAft>
                <a:spcPct val="0"/>
              </a:spcAft>
              <a:buSzPts val="1600"/>
              <a:buFont typeface="Nunito Light"/>
              <a:buChar char="○"/>
              <a:defRPr/>
            </a:lvl2pPr>
            <a:lvl3pPr marL="1371600" lvl="2" indent="-323850" rtl="0">
              <a:lnSpc>
                <a:spcPct val="100000"/>
              </a:lnSpc>
              <a:spcBef>
                <a:spcPts val="1600"/>
              </a:spcBef>
              <a:spcAft>
                <a:spcPct val="0"/>
              </a:spcAft>
              <a:buSzPts val="1500"/>
              <a:buFont typeface="Nunito Light"/>
              <a:buChar char="■"/>
              <a:defRPr/>
            </a:lvl3pPr>
            <a:lvl4pPr marL="1828800" lvl="3" indent="-323850" rtl="0">
              <a:lnSpc>
                <a:spcPct val="100000"/>
              </a:lnSpc>
              <a:spcBef>
                <a:spcPts val="1600"/>
              </a:spcBef>
              <a:spcAft>
                <a:spcPct val="0"/>
              </a:spcAft>
              <a:buSzPts val="1500"/>
              <a:buFont typeface="Nunito Light"/>
              <a:buChar char="●"/>
              <a:defRPr/>
            </a:lvl4pPr>
            <a:lvl5pPr marL="2286000" lvl="4" indent="-323850" rtl="0">
              <a:lnSpc>
                <a:spcPct val="100000"/>
              </a:lnSpc>
              <a:spcBef>
                <a:spcPts val="1600"/>
              </a:spcBef>
              <a:spcAft>
                <a:spcPct val="0"/>
              </a:spcAft>
              <a:buSzPts val="1500"/>
              <a:buFont typeface="Nunito Light"/>
              <a:buChar char="○"/>
              <a:defRPr/>
            </a:lvl5pPr>
            <a:lvl6pPr marL="2743200" lvl="5" indent="-323850" rtl="0">
              <a:lnSpc>
                <a:spcPct val="100000"/>
              </a:lnSpc>
              <a:spcBef>
                <a:spcPts val="1600"/>
              </a:spcBef>
              <a:spcAft>
                <a:spcPct val="0"/>
              </a:spcAft>
              <a:buSzPts val="1500"/>
              <a:buFont typeface="Nunito Light"/>
              <a:buChar char="■"/>
              <a:defRPr/>
            </a:lvl6pPr>
            <a:lvl7pPr marL="3200400" lvl="6" indent="-311150" rtl="0">
              <a:lnSpc>
                <a:spcPct val="100000"/>
              </a:lnSpc>
              <a:spcBef>
                <a:spcPts val="1600"/>
              </a:spcBef>
              <a:spcAft>
                <a:spcPct val="0"/>
              </a:spcAft>
              <a:buSzPts val="1300"/>
              <a:buFont typeface="Nunito Light"/>
              <a:buChar char="●"/>
              <a:defRPr/>
            </a:lvl7pPr>
            <a:lvl8pPr marL="3657600" lvl="7" indent="-311150" rtl="0">
              <a:lnSpc>
                <a:spcPct val="100000"/>
              </a:lnSpc>
              <a:spcBef>
                <a:spcPts val="1600"/>
              </a:spcBef>
              <a:spcAft>
                <a:spcPct val="0"/>
              </a:spcAft>
              <a:buSzPts val="1300"/>
              <a:buFont typeface="Nunito Light"/>
              <a:buChar char="○"/>
              <a:defRPr/>
            </a:lvl8pPr>
            <a:lvl9pPr marL="4114800" lvl="8" indent="-323850" rtl="0">
              <a:lnSpc>
                <a:spcPct val="100000"/>
              </a:lnSpc>
              <a:spcBef>
                <a:spcPts val="1600"/>
              </a:spcBef>
              <a:spcAft>
                <a:spcPts val="1600"/>
              </a:spcAft>
              <a:buSzPts val="1500"/>
              <a:buFont typeface="Nunito Light"/>
              <a:buChar char="■"/>
              <a:defRPr/>
            </a:lvl9pPr>
          </a:lstStyle>
          <a:p>
            <a:endParaRPr/>
          </a:p>
        </p:txBody>
      </p:sp>
      <p:sp>
        <p:nvSpPr>
          <p:cNvPr id="544" name="Google Shape;544;p7"/>
          <p:cNvSpPr txBox="1">
            <a:spLocks noGrp="1"/>
          </p:cNvSpPr>
          <p:nvPr>
            <p:ph type="title"/>
          </p:nvPr>
        </p:nvSpPr>
        <p:spPr>
          <a:xfrm>
            <a:off x="720000" y="539500"/>
            <a:ext cx="7704000" cy="457200"/>
          </a:xfrm>
          <a:prstGeom prst="rect">
            <a:avLst/>
          </a:prstGeom>
          <a:noFill/>
          <a:effectLst>
            <a:outerShdw blurRad="57150" dist="47625" dir="3600000" algn="bl" rotWithShape="0">
              <a:srgbClr val="000000">
                <a:alpha val="50000"/>
              </a:srgbClr>
            </a:outerShdw>
          </a:effectLst>
        </p:spPr>
        <p:txBody>
          <a:bodyPr spcFirstLastPara="1" wrap="square" lIns="91425" tIns="91425" rIns="91425" bIns="91425" anchor="ctr" anchorCtr="0">
            <a:noAutofit/>
          </a:bodyPr>
          <a:lstStyle>
            <a:lvl1pPr lvl="0" algn="ctr" rtl="0">
              <a:spcBef>
                <a:spcPct val="0"/>
              </a:spcBef>
              <a:spcAft>
                <a:spcPct val="0"/>
              </a:spcAft>
              <a:buSzPts val="2800"/>
              <a:buNone/>
              <a:defRPr/>
            </a:lvl1pPr>
            <a:lvl2pPr lvl="1" algn="ctr" rtl="0">
              <a:spcBef>
                <a:spcPct val="0"/>
              </a:spcBef>
              <a:spcAft>
                <a:spcPct val="0"/>
              </a:spcAft>
              <a:buSzPts val="3500"/>
              <a:buNone/>
              <a:defRPr/>
            </a:lvl2pPr>
            <a:lvl3pPr lvl="2" algn="ctr" rtl="0">
              <a:spcBef>
                <a:spcPct val="0"/>
              </a:spcBef>
              <a:spcAft>
                <a:spcPct val="0"/>
              </a:spcAft>
              <a:buSzPts val="3500"/>
              <a:buNone/>
              <a:defRPr/>
            </a:lvl3pPr>
            <a:lvl4pPr lvl="3" algn="ctr" rtl="0">
              <a:spcBef>
                <a:spcPct val="0"/>
              </a:spcBef>
              <a:spcAft>
                <a:spcPct val="0"/>
              </a:spcAft>
              <a:buSzPts val="3500"/>
              <a:buNone/>
              <a:defRPr/>
            </a:lvl4pPr>
            <a:lvl5pPr lvl="4" algn="ctr" rtl="0">
              <a:spcBef>
                <a:spcPct val="0"/>
              </a:spcBef>
              <a:spcAft>
                <a:spcPct val="0"/>
              </a:spcAft>
              <a:buSzPts val="3500"/>
              <a:buNone/>
              <a:defRPr/>
            </a:lvl5pPr>
            <a:lvl6pPr lvl="5" algn="ctr" rtl="0">
              <a:spcBef>
                <a:spcPct val="0"/>
              </a:spcBef>
              <a:spcAft>
                <a:spcPct val="0"/>
              </a:spcAft>
              <a:buSzPts val="3500"/>
              <a:buNone/>
              <a:defRPr/>
            </a:lvl6pPr>
            <a:lvl7pPr lvl="6" algn="ctr" rtl="0">
              <a:spcBef>
                <a:spcPct val="0"/>
              </a:spcBef>
              <a:spcAft>
                <a:spcPct val="0"/>
              </a:spcAft>
              <a:buSzPts val="3500"/>
              <a:buNone/>
              <a:defRPr/>
            </a:lvl7pPr>
            <a:lvl8pPr lvl="7" algn="ctr" rtl="0">
              <a:spcBef>
                <a:spcPct val="0"/>
              </a:spcBef>
              <a:spcAft>
                <a:spcPct val="0"/>
              </a:spcAft>
              <a:buSzPts val="3500"/>
              <a:buNone/>
              <a:defRPr/>
            </a:lvl8pPr>
            <a:lvl9pPr lvl="8" algn="ctr" rtl="0">
              <a:spcBef>
                <a:spcPct val="0"/>
              </a:spcBef>
              <a:spcAft>
                <a:spcPct val="0"/>
              </a:spcAft>
              <a:buSzPts val="3500"/>
              <a:buNone/>
              <a:defRPr/>
            </a:lvl9pPr>
          </a:lstStyle>
          <a:p>
            <a:endParaRPr/>
          </a:p>
        </p:txBody>
      </p:sp>
    </p:spTree>
    <p:extLst>
      <p:ext uri="{BB962C8B-B14F-4D97-AF65-F5344CB8AC3E}">
        <p14:creationId xmlns:p14="http://schemas.microsoft.com/office/powerpoint/2010/main" val="3427611355"/>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423"/>
        <p:cNvGrpSpPr/>
        <p:nvPr/>
      </p:nvGrpSpPr>
      <p:grpSpPr>
        <a:xfrm>
          <a:off x="0" y="0"/>
          <a:ext cx="0" cy="0"/>
          <a:chOff x="0" y="0"/>
          <a:chExt cx="0" cy="0"/>
        </a:xfrm>
      </p:grpSpPr>
    </p:spTree>
    <p:extLst>
      <p:ext uri="{BB962C8B-B14F-4D97-AF65-F5344CB8AC3E}">
        <p14:creationId xmlns:p14="http://schemas.microsoft.com/office/powerpoint/2010/main" val="45704892"/>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1BACD15B-7B2C-4935-828A-4067D9E259CD}" type="datetimeFigureOut">
              <a:rPr lang="en-US" smtClean="0"/>
              <a:t>6/27/2023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D53C2077-8109-4AAC-9EA8-4B439F38EAF2}" type="datetimeFigureOut">
              <a:rPr lang="en-US" smtClean="0"/>
              <a:t>6/27/2023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FE38A9A7-C32B-4828-8742-1338103D188C}" type="datetimeFigureOut">
              <a:rPr lang="en-US" smtClean="0"/>
              <a:t>6/27/2023</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83F1E414-8A6D-42DA-A1D5-6F1BB613425F}" type="datetimeFigureOut">
              <a:rPr lang="en-US" smtClean="0"/>
              <a:t>6/27/2023</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3F3BD827-C5C0-42AC-9C35-04738BE14941}" type="datetimeFigureOut">
              <a:rPr lang="en-US" smtClean="0"/>
              <a:t>6/27/2023</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A4E3846B-D409-4FC7-8998-EE83620346B1}" type="datetimeFigureOut">
              <a:rPr lang="en-US" smtClean="0"/>
              <a:t>6/27/2023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3336F155-9F25-480C-9FBA-627BDD35F0E3}" type="datetimeFigureOut">
              <a:rPr lang="en-US" smtClean="0"/>
              <a:t>6/27/2023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6/27/2023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173355" y="182881"/>
            <a:ext cx="8793480" cy="4783454"/>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 name="Title Placeholder 1"/>
          <p:cNvSpPr>
            <a:spLocks noGrp="1"/>
          </p:cNvSpPr>
          <p:nvPr>
            <p:ph type="title"/>
          </p:nvPr>
        </p:nvSpPr>
        <p:spPr>
          <a:xfrm>
            <a:off x="857250" y="457200"/>
            <a:ext cx="7406640" cy="101727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7251" y="1543050"/>
            <a:ext cx="7404653" cy="30289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7247" y="4667871"/>
            <a:ext cx="1746806" cy="273844"/>
          </a:xfrm>
          <a:prstGeom prst="rect">
            <a:avLst/>
          </a:prstGeom>
        </p:spPr>
        <p:txBody>
          <a:bodyPr vert="horz" lIns="91440" tIns="45720" rIns="91440" bIns="45720" rtlCol="0" anchor="ctr"/>
          <a:lstStyle>
            <a:defPPr>
              <a:defRPr lang="en-US"/>
            </a:defPPr>
            <a:lvl1pPr marL="0" algn="l"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B61BEF0D-F0BB-DE4B-95CE-6DB70DBA9567}" type="datetimeFigureOut">
              <a:rPr lang="en-US" smtClean="0"/>
              <a:t>6/27/2023</a:t>
            </a:fld>
            <a:endParaRPr lang="en-US"/>
          </a:p>
        </p:txBody>
      </p:sp>
      <p:sp>
        <p:nvSpPr>
          <p:cNvPr id="5" name="Footer Placeholder 4"/>
          <p:cNvSpPr>
            <a:spLocks noGrp="1"/>
          </p:cNvSpPr>
          <p:nvPr>
            <p:ph type="ftr" sz="quarter" idx="3"/>
          </p:nvPr>
        </p:nvSpPr>
        <p:spPr>
          <a:xfrm>
            <a:off x="2961861" y="4667871"/>
            <a:ext cx="3538331" cy="273844"/>
          </a:xfrm>
          <a:prstGeom prst="rect">
            <a:avLst/>
          </a:prstGeom>
        </p:spPr>
        <p:txBody>
          <a:bodyPr vert="horz" lIns="91440" tIns="45720" rIns="91440" bIns="45720" rtlCol="0" anchor="ctr"/>
          <a:lstStyle>
            <a:defPPr>
              <a:defRPr lang="en-US"/>
            </a:defPPr>
            <a:lvl1pPr marL="0" algn="ct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6997148" y="4667871"/>
            <a:ext cx="1279663" cy="273844"/>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t>‹#›</a:t>
            </a:fld>
            <a:endParaRPr lang="en-US"/>
          </a:p>
        </p:txBody>
      </p:sp>
    </p:spTree>
    <p:extLst>
      <p:ext uri="{BB962C8B-B14F-4D97-AF65-F5344CB8AC3E}">
        <p14:creationId xmlns:p14="http://schemas.microsoft.com/office/powerpoint/2010/main" val="2094011174"/>
      </p:ext>
    </p:extLst>
  </p:cSld>
  <p:clrMap bg1="lt1" tx1="dk1" bg2="lt2" tx2="dk2" accent1="accent1" accent2="accent2" accent3="accent3" accent4="accent4" accent5="accent5" accent6="accent6" hlink="hlink" folHlink="folHlink"/>
  <p:sldLayoutIdLst>
    <p:sldLayoutId id="2147483660" r:id="rId1"/>
    <p:sldLayoutId id="2147483954" r:id="rId2"/>
    <p:sldLayoutId id="2147483955" r:id="rId3"/>
    <p:sldLayoutId id="2147483956" r:id="rId4"/>
    <p:sldLayoutId id="2147483957" r:id="rId5"/>
    <p:sldLayoutId id="2147483958" r:id="rId6"/>
    <p:sldLayoutId id="2147483959" r:id="rId7"/>
    <p:sldLayoutId id="2147483960" r:id="rId8"/>
    <p:sldLayoutId id="2147483961" r:id="rId9"/>
    <p:sldLayoutId id="2147483962" r:id="rId10"/>
    <p:sldLayoutId id="2147483963" r:id="rId11"/>
    <p:sldLayoutId id="2147483964" r:id="rId12"/>
    <p:sldLayoutId id="2147483965" r:id="rId13"/>
    <p:sldLayoutId id="2147483966" r:id="rId14"/>
  </p:sldLayoutIdLst>
  <p:transition/>
  <p:hf hdr="0" ftr="0" dt="0"/>
  <p:txStyles>
    <p:titleStyle>
      <a:lvl1pPr algn="l" defTabSz="685800" rtl="0" eaLnBrk="1" latinLnBrk="0" hangingPunct="1">
        <a:lnSpc>
          <a:spcPct val="90000"/>
        </a:lnSpc>
        <a:spcBef>
          <a:spcPct val="0"/>
        </a:spcBef>
        <a:buNone/>
        <a:defRPr sz="3300" kern="1200">
          <a:solidFill>
            <a:schemeClr val="accent1"/>
          </a:solidFill>
          <a:latin typeface="+mj-lt"/>
          <a:ea typeface="+mj-ea"/>
          <a:cs typeface="+mj-cs"/>
        </a:defRPr>
      </a:lvl1pPr>
    </p:titleStyle>
    <p:bodyStyle>
      <a:lvl1pPr marL="171450" indent="-137160" algn="l" defTabSz="685800" rtl="0" eaLnBrk="1" latinLnBrk="0" hangingPunct="1">
        <a:lnSpc>
          <a:spcPct val="90000"/>
        </a:lnSpc>
        <a:spcBef>
          <a:spcPts val="1050"/>
        </a:spcBef>
        <a:buClr>
          <a:schemeClr val="accent1"/>
        </a:buClr>
        <a:buSzPct val="80000"/>
        <a:buFont typeface="Corbel" pitchFamily="34" charset="0"/>
        <a:buChar char="•"/>
        <a:defRPr sz="1650" kern="1200">
          <a:solidFill>
            <a:schemeClr val="accent1"/>
          </a:solidFill>
          <a:latin typeface="+mn-lt"/>
          <a:ea typeface="+mn-ea"/>
          <a:cs typeface="+mn-cs"/>
        </a:defRPr>
      </a:lvl1pPr>
      <a:lvl2pPr marL="34290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500" kern="1200">
          <a:solidFill>
            <a:schemeClr val="accent1"/>
          </a:solidFill>
          <a:latin typeface="+mn-lt"/>
          <a:ea typeface="+mn-ea"/>
          <a:cs typeface="+mn-cs"/>
        </a:defRPr>
      </a:lvl2pPr>
      <a:lvl3pPr marL="54864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350" kern="1200">
          <a:solidFill>
            <a:schemeClr val="accent1"/>
          </a:solidFill>
          <a:latin typeface="+mn-lt"/>
          <a:ea typeface="+mn-ea"/>
          <a:cs typeface="+mn-cs"/>
        </a:defRPr>
      </a:lvl3pPr>
      <a:lvl4pPr marL="75438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4pPr>
      <a:lvl5pPr marL="96012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5pPr>
      <a:lvl6pPr marL="12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6pPr>
      <a:lvl7pPr marL="142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7pPr>
      <a:lvl8pPr marL="165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8pPr>
      <a:lvl9pPr marL="187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4.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7.xml"/><Relationship Id="rId5" Type="http://schemas.openxmlformats.org/officeDocument/2006/relationships/image" Target="../media/image2.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32"/>
        <p:cNvGrpSpPr/>
        <p:nvPr/>
      </p:nvGrpSpPr>
      <p:grpSpPr>
        <a:xfrm>
          <a:off x="0" y="0"/>
          <a:ext cx="0" cy="0"/>
          <a:chOff x="0" y="0"/>
          <a:chExt cx="0" cy="0"/>
        </a:xfrm>
      </p:grpSpPr>
      <p:sp>
        <p:nvSpPr>
          <p:cNvPr id="2533" name="Google Shape;2533;p34"/>
          <p:cNvSpPr txBox="1">
            <a:spLocks noGrp="1"/>
          </p:cNvSpPr>
          <p:nvPr>
            <p:ph type="ctrTitle"/>
          </p:nvPr>
        </p:nvSpPr>
        <p:spPr>
          <a:xfrm>
            <a:off x="532660" y="1298577"/>
            <a:ext cx="8353888" cy="1597500"/>
          </a:xfrm>
          <a:prstGeom prst="rect">
            <a:avLst/>
          </a:prstGeom>
        </p:spPr>
        <p:txBody>
          <a:bodyPr spcFirstLastPara="1" wrap="square" lIns="91425" tIns="91425" rIns="91425" bIns="91425" anchor="ctr" anchorCtr="0">
            <a:noAutofit/>
          </a:bodyPr>
          <a:lstStyle/>
          <a:p>
            <a:pPr marL="0" lvl="0" indent="0" algn="ctr" rtl="0">
              <a:spcBef>
                <a:spcPct val="0"/>
              </a:spcBef>
              <a:spcAft>
                <a:spcPct val="0"/>
              </a:spcAft>
              <a:buNone/>
            </a:pPr>
            <a:r>
              <a:rPr lang="en-US" sz="4800">
                <a:latin typeface="Times New Roman" panose="02020603050405020304" pitchFamily="18" charset="0"/>
                <a:cs typeface="Times New Roman" panose="02020603050405020304" pitchFamily="18" charset="0"/>
              </a:rPr>
              <a:t> </a:t>
            </a:r>
            <a:r>
              <a:rPr lang="en-US" sz="4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El Gamal</a:t>
            </a:r>
            <a:r>
              <a:rPr lang="en-US" sz="4800">
                <a:solidFill>
                  <a:schemeClr val="bg1"/>
                </a:solidFill>
                <a:latin typeface="Times New Roman" panose="02020603050405020304" pitchFamily="18" charset="0"/>
                <a:cs typeface="Times New Roman" panose="02020603050405020304" pitchFamily="18" charset="0"/>
              </a:rPr>
              <a:t> </a:t>
            </a:r>
            <a:r>
              <a:rPr lang="en-US" sz="4800">
                <a:latin typeface="Times New Roman" panose="02020603050405020304" pitchFamily="18" charset="0"/>
                <a:cs typeface="Times New Roman" panose="02020603050405020304" pitchFamily="18" charset="0"/>
              </a:rPr>
              <a:t>CRYPTOSYSTEM</a:t>
            </a:r>
            <a:endParaRPr sz="4400">
              <a:solidFill>
                <a:schemeClr val="bg1"/>
              </a:solidFill>
              <a:latin typeface="Times New Roman" panose="02020603050405020304" pitchFamily="18" charset="0"/>
              <a:cs typeface="Times New Roman" panose="02020603050405020304" pitchFamily="18" charset="0"/>
            </a:endParaRPr>
          </a:p>
        </p:txBody>
      </p:sp>
      <p:sp>
        <p:nvSpPr>
          <p:cNvPr id="2534" name="Google Shape;2534;p34"/>
          <p:cNvSpPr txBox="1">
            <a:spLocks noGrp="1"/>
          </p:cNvSpPr>
          <p:nvPr>
            <p:ph type="subTitle" idx="1"/>
          </p:nvPr>
        </p:nvSpPr>
        <p:spPr>
          <a:xfrm>
            <a:off x="1116203" y="2690137"/>
            <a:ext cx="7078133" cy="811799"/>
          </a:xfrm>
          <a:prstGeom prst="rect">
            <a:avLst/>
          </a:prstGeom>
        </p:spPr>
        <p:txBody>
          <a:bodyPr spcFirstLastPara="1" wrap="square" lIns="91425" tIns="91425" rIns="91425" bIns="91425" anchor="ctr" anchorCtr="0">
            <a:noAutofit/>
          </a:bodyPr>
          <a:lstStyle/>
          <a:p>
            <a:pPr marL="0" lvl="0" indent="0" algn="ctr" rtl="0">
              <a:spcBef>
                <a:spcPct val="0"/>
              </a:spcBef>
              <a:spcAft>
                <a:spcPct val="0"/>
              </a:spcAft>
              <a:buNone/>
            </a:pPr>
            <a:r>
              <a:rPr lang="en" sz="2400">
                <a:latin typeface="Times New Roman" panose="02020603050405020304" pitchFamily="18" charset="0"/>
                <a:cs typeface="Times New Roman" panose="02020603050405020304" pitchFamily="18" charset="0"/>
              </a:rPr>
              <a:t>FOR IMAGE ENCRYPTION AND DECRYPTION</a:t>
            </a:r>
            <a:endParaRPr sz="240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 Placeholder 1">
                <a:extLst>
                  <a:ext uri="{FF2B5EF4-FFF2-40B4-BE49-F238E27FC236}">
                    <a16:creationId xmlns:a16="http://schemas.microsoft.com/office/drawing/2014/main" id="{9D68E5B4-33F1-17E0-E868-A35CBABAE62A}"/>
                  </a:ext>
                </a:extLst>
              </p:cNvPr>
              <p:cNvSpPr>
                <a:spLocks noGrp="1"/>
              </p:cNvSpPr>
              <p:nvPr>
                <p:ph type="body" idx="1"/>
              </p:nvPr>
            </p:nvSpPr>
            <p:spPr>
              <a:xfrm flipH="1">
                <a:off x="4656016" y="1419868"/>
                <a:ext cx="2556770" cy="682783"/>
              </a:xfrm>
            </p:spPr>
            <p:txBody>
              <a:bodyPr/>
              <a:lstStyle/>
              <a:p>
                <a:pPr marL="127000" indent="0">
                  <a:buNone/>
                </a:pPr>
                <a14:m>
                  <m:oMathPara xmlns:m="http://schemas.openxmlformats.org/officeDocument/2006/math">
                    <m:oMathParaPr>
                      <m:jc m:val="centerGroup"/>
                    </m:oMathParaPr>
                    <m:oMath xmlns:m="http://schemas.openxmlformats.org/officeDocument/2006/math">
                      <m:sSub>
                        <m:sSubPr>
                          <m:ctrlPr>
                            <a:rPr lang="en-IN" sz="1800" b="1" i="1" smtClean="0">
                              <a:solidFill>
                                <a:schemeClr val="tx1">
                                  <a:lumMod val="85000"/>
                                  <a:lumOff val="15000"/>
                                </a:schemeClr>
                              </a:solidFill>
                              <a:latin typeface="Cambria Math" panose="02040503050406030204" pitchFamily="18" charset="0"/>
                            </a:rPr>
                          </m:ctrlPr>
                        </m:sSubPr>
                        <m:e>
                          <m:r>
                            <a:rPr lang="en-IN" sz="1800" b="1" i="1" smtClean="0">
                              <a:solidFill>
                                <a:schemeClr val="tx1">
                                  <a:lumMod val="85000"/>
                                  <a:lumOff val="15000"/>
                                </a:schemeClr>
                              </a:solidFill>
                              <a:latin typeface="Cambria Math" panose="02040503050406030204" pitchFamily="18" charset="0"/>
                            </a:rPr>
                            <m:t>𝒊𝒎</m:t>
                          </m:r>
                        </m:e>
                        <m:sub>
                          <m:r>
                            <a:rPr lang="en-IN" sz="1800" b="1" i="1" smtClean="0">
                              <a:solidFill>
                                <a:schemeClr val="tx1">
                                  <a:lumMod val="85000"/>
                                  <a:lumOff val="15000"/>
                                </a:schemeClr>
                              </a:solidFill>
                              <a:latin typeface="Cambria Math" panose="02040503050406030204" pitchFamily="18" charset="0"/>
                            </a:rPr>
                            <m:t>𝒊𝒋𝒄</m:t>
                          </m:r>
                        </m:sub>
                      </m:sSub>
                      <m:m>
                        <m:mPr>
                          <m:mcs>
                            <m:mc>
                              <m:mcPr>
                                <m:count m:val="3"/>
                                <m:mcJc m:val="center"/>
                              </m:mcPr>
                            </m:mc>
                          </m:mcs>
                          <m:ctrlPr>
                            <a:rPr lang="en-IN" sz="1800" b="1" i="1" smtClean="0">
                              <a:solidFill>
                                <a:schemeClr val="tx1">
                                  <a:lumMod val="85000"/>
                                  <a:lumOff val="15000"/>
                                </a:schemeClr>
                              </a:solidFill>
                              <a:latin typeface="Cambria Math" panose="02040503050406030204" pitchFamily="18" charset="0"/>
                            </a:rPr>
                          </m:ctrlPr>
                        </m:mPr>
                        <m:mr>
                          <m:e>
                            <m:r>
                              <a:rPr lang="en-IN" sz="1800" b="1" i="0" smtClean="0">
                                <a:solidFill>
                                  <a:schemeClr val="tx1">
                                    <a:lumMod val="85000"/>
                                    <a:lumOff val="15000"/>
                                  </a:schemeClr>
                                </a:solidFill>
                                <a:latin typeface="Cambria Math" panose="02040503050406030204" pitchFamily="18" charset="0"/>
                              </a:rPr>
                              <m:t>       </m:t>
                            </m:r>
                            <m:r>
                              <a:rPr lang="en-IN" sz="1800" b="1" i="0" smtClean="0">
                                <a:solidFill>
                                  <a:schemeClr val="tx1">
                                    <a:lumMod val="85000"/>
                                    <a:lumOff val="15000"/>
                                  </a:schemeClr>
                                </a:solidFill>
                                <a:latin typeface="Cambria Math" panose="02040503050406030204" pitchFamily="18" charset="0"/>
                              </a:rPr>
                              <m:t>𝟏𝟐</m:t>
                            </m:r>
                          </m:e>
                          <m:e>
                            <m:r>
                              <a:rPr lang="en-IN" sz="1800" b="1" i="0" smtClean="0">
                                <a:solidFill>
                                  <a:schemeClr val="tx1">
                                    <a:lumMod val="85000"/>
                                    <a:lumOff val="15000"/>
                                  </a:schemeClr>
                                </a:solidFill>
                                <a:latin typeface="Cambria Math" panose="02040503050406030204" pitchFamily="18" charset="0"/>
                              </a:rPr>
                              <m:t>𝟑𝟎</m:t>
                            </m:r>
                          </m:e>
                          <m:e>
                            <m:r>
                              <a:rPr lang="en-IN" sz="1800" b="1" i="0" smtClean="0">
                                <a:solidFill>
                                  <a:schemeClr val="tx1">
                                    <a:lumMod val="85000"/>
                                    <a:lumOff val="15000"/>
                                  </a:schemeClr>
                                </a:solidFill>
                                <a:latin typeface="Cambria Math" panose="02040503050406030204" pitchFamily="18" charset="0"/>
                              </a:rPr>
                              <m:t>𝟕</m:t>
                            </m:r>
                          </m:e>
                        </m:mr>
                        <m:mr>
                          <m:e>
                            <m:r>
                              <a:rPr lang="en-IN" sz="1800" b="1" i="0" smtClean="0">
                                <a:solidFill>
                                  <a:schemeClr val="tx1">
                                    <a:lumMod val="85000"/>
                                    <a:lumOff val="15000"/>
                                  </a:schemeClr>
                                </a:solidFill>
                                <a:latin typeface="Cambria Math" panose="02040503050406030204" pitchFamily="18" charset="0"/>
                              </a:rPr>
                              <m:t> =  </m:t>
                            </m:r>
                            <m:r>
                              <a:rPr lang="en-IN" sz="1800" b="1" i="0" smtClean="0">
                                <a:solidFill>
                                  <a:schemeClr val="tx1">
                                    <a:lumMod val="85000"/>
                                    <a:lumOff val="15000"/>
                                  </a:schemeClr>
                                </a:solidFill>
                                <a:latin typeface="Cambria Math" panose="02040503050406030204" pitchFamily="18" charset="0"/>
                              </a:rPr>
                              <m:t>𝟒𝟐</m:t>
                            </m:r>
                          </m:e>
                          <m:e>
                            <m:r>
                              <a:rPr lang="en-IN" sz="1800" b="1" i="0" smtClean="0">
                                <a:solidFill>
                                  <a:schemeClr val="tx1">
                                    <a:lumMod val="85000"/>
                                    <a:lumOff val="15000"/>
                                  </a:schemeClr>
                                </a:solidFill>
                                <a:latin typeface="Cambria Math" panose="02040503050406030204" pitchFamily="18" charset="0"/>
                              </a:rPr>
                              <m:t>𝟑𝟕</m:t>
                            </m:r>
                          </m:e>
                          <m:e>
                            <m:r>
                              <a:rPr lang="en-IN" sz="1800" b="1" i="0" smtClean="0">
                                <a:solidFill>
                                  <a:schemeClr val="tx1">
                                    <a:lumMod val="85000"/>
                                    <a:lumOff val="15000"/>
                                  </a:schemeClr>
                                </a:solidFill>
                                <a:latin typeface="Cambria Math" panose="02040503050406030204" pitchFamily="18" charset="0"/>
                              </a:rPr>
                              <m:t>𝟐𝟏</m:t>
                            </m:r>
                          </m:e>
                        </m:mr>
                        <m:mr>
                          <m:e>
                            <m:r>
                              <a:rPr lang="en-IN" sz="1800" b="1" i="0" smtClean="0">
                                <a:solidFill>
                                  <a:schemeClr val="tx1">
                                    <a:lumMod val="85000"/>
                                    <a:lumOff val="15000"/>
                                  </a:schemeClr>
                                </a:solidFill>
                                <a:latin typeface="Cambria Math" panose="02040503050406030204" pitchFamily="18" charset="0"/>
                              </a:rPr>
                              <m:t>        </m:t>
                            </m:r>
                            <m:r>
                              <a:rPr lang="en-IN" sz="1800" b="1" i="0" smtClean="0">
                                <a:solidFill>
                                  <a:schemeClr val="tx1">
                                    <a:lumMod val="85000"/>
                                    <a:lumOff val="15000"/>
                                  </a:schemeClr>
                                </a:solidFill>
                                <a:latin typeface="Cambria Math" panose="02040503050406030204" pitchFamily="18" charset="0"/>
                              </a:rPr>
                              <m:t>𝟓</m:t>
                            </m:r>
                          </m:e>
                          <m:e>
                            <m:r>
                              <a:rPr lang="en-IN" sz="1800" b="1" i="0" smtClean="0">
                                <a:solidFill>
                                  <a:schemeClr val="tx1">
                                    <a:lumMod val="85000"/>
                                    <a:lumOff val="15000"/>
                                  </a:schemeClr>
                                </a:solidFill>
                                <a:latin typeface="Cambria Math" panose="02040503050406030204" pitchFamily="18" charset="0"/>
                              </a:rPr>
                              <m:t>𝟏𝟔</m:t>
                            </m:r>
                          </m:e>
                          <m:e>
                            <m:r>
                              <a:rPr lang="en-IN" sz="1800" b="1" i="0" smtClean="0">
                                <a:solidFill>
                                  <a:schemeClr val="tx1">
                                    <a:lumMod val="85000"/>
                                    <a:lumOff val="15000"/>
                                  </a:schemeClr>
                                </a:solidFill>
                                <a:latin typeface="Cambria Math" panose="02040503050406030204" pitchFamily="18" charset="0"/>
                              </a:rPr>
                              <m:t>𝟓𝟎</m:t>
                            </m:r>
                          </m:e>
                        </m:mr>
                      </m:m>
                    </m:oMath>
                  </m:oMathPara>
                </a14:m>
                <a:endParaRPr lang="en-IN" sz="1800" b="1">
                  <a:latin typeface="Times New Roman" panose="02020603050405020304" pitchFamily="18" charset="0"/>
                  <a:cs typeface="Times New Roman" panose="02020603050405020304" pitchFamily="18" charset="0"/>
                </a:endParaRP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2" name="Text Placeholder 1">
                <a:extLst>
                  <a:ext uri="{FF2B5EF4-FFF2-40B4-BE49-F238E27FC236}">
                    <a16:creationId xmlns:a16="http://schemas.microsoft.com/office/drawing/2014/main" id="{9D68E5B4-33F1-17E0-E868-A35CBABAE62A}"/>
                  </a:ext>
                </a:extLst>
              </p:cNvPr>
              <p:cNvSpPr>
                <a:spLocks noGrp="1" noRot="1" noChangeAspect="1" noMove="1" noResize="1" noEditPoints="1" noAdjustHandles="1" noChangeArrowheads="1" noChangeShapeType="1" noTextEdit="1"/>
              </p:cNvSpPr>
              <p:nvPr>
                <p:ph type="body" idx="1"/>
              </p:nvPr>
            </p:nvSpPr>
            <p:spPr>
              <a:xfrm flipH="1">
                <a:off x="4656016" y="1419868"/>
                <a:ext cx="2556770" cy="682783"/>
              </a:xfrm>
              <a:blipFill>
                <a:blip r:embed="rId2"/>
                <a:stretch>
                  <a:fillRect b="-3571"/>
                </a:stretch>
              </a:blipFill>
            </p:spPr>
            <p:txBody>
              <a:bodyPr/>
              <a:lstStyle/>
              <a:p>
                <a:r>
                  <a:rPr lang="en-IN">
                    <a:noFill/>
                  </a:rPr>
                  <a:t> </a:t>
                </a:r>
              </a:p>
            </p:txBody>
          </p:sp>
        </mc:Fallback>
      </mc:AlternateContent>
      <p:sp>
        <p:nvSpPr>
          <p:cNvPr id="3" name="Title 2">
            <a:extLst>
              <a:ext uri="{FF2B5EF4-FFF2-40B4-BE49-F238E27FC236}">
                <a16:creationId xmlns:a16="http://schemas.microsoft.com/office/drawing/2014/main" id="{11B6A230-0170-7FD3-DCCF-3F89CBBB1E2C}"/>
              </a:ext>
            </a:extLst>
          </p:cNvPr>
          <p:cNvSpPr>
            <a:spLocks noGrp="1"/>
          </p:cNvSpPr>
          <p:nvPr>
            <p:ph type="title"/>
          </p:nvPr>
        </p:nvSpPr>
        <p:spPr/>
        <p:txBody>
          <a:bodyPr/>
          <a:lstStyle/>
          <a:p>
            <a:r>
              <a:rPr lang="en-US" sz="3600" b="1" u="sng">
                <a:solidFill>
                  <a:schemeClr val="bg2">
                    <a:lumMod val="25000"/>
                  </a:schemeClr>
                </a:solidFill>
                <a:latin typeface="Times New Roman" panose="02020603050405020304" pitchFamily="18" charset="0"/>
                <a:cs typeface="Times New Roman" panose="02020603050405020304" pitchFamily="18" charset="0"/>
              </a:rPr>
              <a:t>Example</a:t>
            </a:r>
            <a:br>
              <a:rPr lang="en-IN"/>
            </a:br>
            <a:endParaRPr lang="en-IN"/>
          </a:p>
        </p:txBody>
      </p:sp>
      <p:sp>
        <p:nvSpPr>
          <p:cNvPr id="4" name="TextBox 3">
            <a:extLst>
              <a:ext uri="{FF2B5EF4-FFF2-40B4-BE49-F238E27FC236}">
                <a16:creationId xmlns:a16="http://schemas.microsoft.com/office/drawing/2014/main" id="{F85A74CE-849F-7483-8968-A98CFF914929}"/>
              </a:ext>
            </a:extLst>
          </p:cNvPr>
          <p:cNvSpPr txBox="1"/>
          <p:nvPr/>
        </p:nvSpPr>
        <p:spPr>
          <a:xfrm>
            <a:off x="488272" y="2414726"/>
            <a:ext cx="3338004"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b="1" u="sng">
                <a:latin typeface="Times New Roman" panose="02020603050405020304" pitchFamily="18" charset="0"/>
                <a:cs typeface="Times New Roman" panose="02020603050405020304" pitchFamily="18" charset="0"/>
              </a:rPr>
              <a:t>Key Generation:</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259B60E5-A9EB-07B0-289C-29C057348E6B}"/>
                  </a:ext>
                </a:extLst>
              </p:cNvPr>
              <p:cNvSpPr txBox="1"/>
              <p:nvPr/>
            </p:nvSpPr>
            <p:spPr>
              <a:xfrm>
                <a:off x="2476870" y="2535504"/>
                <a:ext cx="4375361" cy="2308324"/>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2400">
                    <a:latin typeface="Times New Roman" panose="02020603050405020304" pitchFamily="18" charset="0"/>
                    <a:cs typeface="Times New Roman" panose="02020603050405020304" pitchFamily="18" charset="0"/>
                  </a:rPr>
                  <a:t>P = 263 </a:t>
                </a:r>
              </a:p>
              <a:p>
                <a:r>
                  <a:rPr lang="el-GR" sz="2400">
                    <a:latin typeface="Times New Roman" panose="02020603050405020304" pitchFamily="18" charset="0"/>
                    <a:cs typeface="Times New Roman" panose="02020603050405020304" pitchFamily="18" charset="0"/>
                  </a:rPr>
                  <a:t>α</a:t>
                </a:r>
                <a:r>
                  <a:rPr lang="en-IN" sz="2400">
                    <a:latin typeface="Times New Roman" panose="02020603050405020304" pitchFamily="18" charset="0"/>
                    <a:cs typeface="Times New Roman" panose="02020603050405020304" pitchFamily="18" charset="0"/>
                  </a:rPr>
                  <a:t> =131  where 1&lt;</a:t>
                </a:r>
                <a:r>
                  <a:rPr lang="el-GR" sz="2400">
                    <a:latin typeface="Times New Roman" panose="02020603050405020304" pitchFamily="18" charset="0"/>
                    <a:cs typeface="Times New Roman" panose="02020603050405020304" pitchFamily="18" charset="0"/>
                  </a:rPr>
                  <a:t> α</a:t>
                </a:r>
                <a:r>
                  <a:rPr lang="en-IN" sz="2400">
                    <a:latin typeface="Times New Roman" panose="02020603050405020304" pitchFamily="18" charset="0"/>
                    <a:cs typeface="Times New Roman" panose="02020603050405020304" pitchFamily="18" charset="0"/>
                  </a:rPr>
                  <a:t>&lt;p-1</a:t>
                </a:r>
              </a:p>
              <a:p>
                <a:r>
                  <a:rPr lang="en-IN" sz="2400">
                    <a:latin typeface="Times New Roman" panose="02020603050405020304" pitchFamily="18" charset="0"/>
                    <a:cs typeface="Times New Roman" panose="02020603050405020304" pitchFamily="18" charset="0"/>
                  </a:rPr>
                  <a:t>X =9</a:t>
                </a:r>
              </a:p>
              <a:p>
                <a:pPr/>
                <a:r>
                  <a:rPr lang="en-IN" sz="2400">
                    <a:latin typeface="Times New Roman" panose="02020603050405020304" pitchFamily="18" charset="0"/>
                    <a:cs typeface="Times New Roman" panose="02020603050405020304" pitchFamily="18" charset="0"/>
                  </a:rPr>
                  <a:t>Y = </a:t>
                </a:r>
                <a14:m>
                  <m:oMath xmlns:m="http://schemas.openxmlformats.org/officeDocument/2006/math">
                    <m:sSup>
                      <m:sSupPr>
                        <m:ctrlPr>
                          <a:rPr lang="en-IN" sz="2400" i="1" smtClean="0">
                            <a:latin typeface="Cambria Math" panose="02040503050406030204" pitchFamily="18" charset="0"/>
                          </a:rPr>
                        </m:ctrlPr>
                      </m:sSupPr>
                      <m:e>
                        <m:r>
                          <m:rPr>
                            <m:sty m:val="p"/>
                          </m:rPr>
                          <a:rPr lang="el-GR" sz="2400">
                            <a:latin typeface="Cambria Math" panose="02040503050406030204" pitchFamily="18" charset="0"/>
                            <a:cs typeface="Times New Roman" panose="02020603050405020304" pitchFamily="18" charset="0"/>
                          </a:rPr>
                          <m:t>α</m:t>
                        </m:r>
                      </m:e>
                      <m:sup>
                        <m:r>
                          <a:rPr lang="en-IN" sz="2400" b="0" i="1" smtClean="0">
                            <a:latin typeface="Cambria Math" panose="02040503050406030204" pitchFamily="18" charset="0"/>
                          </a:rPr>
                          <m:t>𝑥</m:t>
                        </m:r>
                      </m:sup>
                    </m:sSup>
                    <m:r>
                      <a:rPr lang="en-IN" sz="2400" b="0" i="1" smtClean="0">
                        <a:latin typeface="Cambria Math" panose="02040503050406030204" pitchFamily="18" charset="0"/>
                      </a:rPr>
                      <m:t>𝑚𝑜𝑑</m:t>
                    </m:r>
                    <m:r>
                      <a:rPr lang="en-IN" sz="2400" b="0" i="1" smtClean="0">
                        <a:latin typeface="Cambria Math" panose="02040503050406030204" pitchFamily="18" charset="0"/>
                      </a:rPr>
                      <m:t> </m:t>
                    </m:r>
                    <m:r>
                      <a:rPr lang="en-IN" sz="2400" b="0" i="1" smtClean="0">
                        <a:latin typeface="Cambria Math" panose="02040503050406030204" pitchFamily="18" charset="0"/>
                      </a:rPr>
                      <m:t>𝑝</m:t>
                    </m:r>
                  </m:oMath>
                </a14:m>
                <a:endParaRPr lang="en-IN" sz="2400" b="0">
                  <a:latin typeface="Times New Roman" panose="02020603050405020304" pitchFamily="18" charset="0"/>
                  <a:cs typeface="Times New Roman" panose="02020603050405020304" pitchFamily="18" charset="0"/>
                </a:endParaRPr>
              </a:p>
              <a:p>
                <a:pPr/>
                <a:r>
                  <a:rPr lang="en-IN" sz="2400">
                    <a:latin typeface="Times New Roman" panose="02020603050405020304" pitchFamily="18" charset="0"/>
                    <a:cs typeface="Times New Roman" panose="02020603050405020304" pitchFamily="18" charset="0"/>
                  </a:rPr>
                  <a:t>    =</a:t>
                </a:r>
                <a14:m>
                  <m:oMath xmlns:m="http://schemas.openxmlformats.org/officeDocument/2006/math">
                    <m:sSup>
                      <m:sSupPr>
                        <m:ctrlPr>
                          <a:rPr lang="en-IN" sz="2400" i="1" smtClean="0">
                            <a:latin typeface="Cambria Math" panose="02040503050406030204" pitchFamily="18" charset="0"/>
                          </a:rPr>
                        </m:ctrlPr>
                      </m:sSupPr>
                      <m:e>
                        <m:r>
                          <a:rPr lang="en-IN" sz="2400" b="0" i="1" smtClean="0">
                            <a:latin typeface="Cambria Math" panose="02040503050406030204" pitchFamily="18" charset="0"/>
                          </a:rPr>
                          <m:t>131</m:t>
                        </m:r>
                      </m:e>
                      <m:sup>
                        <m:r>
                          <a:rPr lang="en-IN" sz="2400" b="0" i="1" smtClean="0">
                            <a:latin typeface="Cambria Math" panose="02040503050406030204" pitchFamily="18" charset="0"/>
                          </a:rPr>
                          <m:t>9</m:t>
                        </m:r>
                      </m:sup>
                    </m:sSup>
                    <m:r>
                      <a:rPr lang="en-IN" sz="2400" b="0" i="1" smtClean="0">
                        <a:latin typeface="Cambria Math" panose="02040503050406030204" pitchFamily="18" charset="0"/>
                      </a:rPr>
                      <m:t>𝑚𝑜𝑑</m:t>
                    </m:r>
                    <m:r>
                      <a:rPr lang="en-IN" sz="2400" b="0" i="1" smtClean="0">
                        <a:latin typeface="Cambria Math" panose="02040503050406030204" pitchFamily="18" charset="0"/>
                      </a:rPr>
                      <m:t>263</m:t>
                    </m:r>
                  </m:oMath>
                </a14:m>
                <a:endParaRPr lang="en-IN" sz="2400" b="0">
                  <a:latin typeface="Times New Roman" panose="02020603050405020304" pitchFamily="18" charset="0"/>
                  <a:cs typeface="Times New Roman" panose="02020603050405020304" pitchFamily="18" charset="0"/>
                </a:endParaRPr>
              </a:p>
              <a:p>
                <a:r>
                  <a:rPr lang="en-IN" sz="2400">
                    <a:latin typeface="Times New Roman" panose="02020603050405020304" pitchFamily="18" charset="0"/>
                    <a:cs typeface="Times New Roman" panose="02020603050405020304" pitchFamily="18" charset="0"/>
                  </a:rPr>
                  <a:t> Y =94</a:t>
                </a: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5" name="TextBox 4">
                <a:extLst>
                  <a:ext uri="{FF2B5EF4-FFF2-40B4-BE49-F238E27FC236}">
                    <a16:creationId xmlns:a16="http://schemas.microsoft.com/office/drawing/2014/main" id="{259B60E5-A9EB-07B0-289C-29C057348E6B}"/>
                  </a:ext>
                </a:extLst>
              </p:cNvPr>
              <p:cNvSpPr txBox="1">
                <a:spLocks noRot="1" noChangeAspect="1" noMove="1" noResize="1" noEditPoints="1" noAdjustHandles="1" noChangeArrowheads="1" noChangeShapeType="1" noTextEdit="1"/>
              </p:cNvSpPr>
              <p:nvPr/>
            </p:nvSpPr>
            <p:spPr>
              <a:xfrm>
                <a:off x="2476870" y="2535504"/>
                <a:ext cx="4375361" cy="2308324"/>
              </a:xfrm>
              <a:prstGeom prst="rect">
                <a:avLst/>
              </a:prstGeom>
              <a:blipFill>
                <a:blip r:embed="rId3"/>
                <a:stretch>
                  <a:fillRect l="-2089" t="-2111" b="-5013"/>
                </a:stretch>
              </a:blipFill>
            </p:spPr>
            <p:txBody>
              <a:bodyPr/>
              <a:lstStyle/>
              <a:p>
                <a:r>
                  <a:rPr lang="en-IN">
                    <a:noFill/>
                  </a:rPr>
                  <a:t> </a:t>
                </a:r>
              </a:p>
            </p:txBody>
          </p:sp>
        </mc:Fallback>
      </mc:AlternateContent>
      <p:pic>
        <p:nvPicPr>
          <p:cNvPr id="7" name="Picture 6">
            <a:extLst>
              <a:ext uri="{FF2B5EF4-FFF2-40B4-BE49-F238E27FC236}">
                <a16:creationId xmlns:a16="http://schemas.microsoft.com/office/drawing/2014/main" id="{DA950166-25BA-C80B-5637-439C2BFA6ECD}"/>
              </a:ext>
            </a:extLst>
          </p:cNvPr>
          <p:cNvPicPr>
            <a:picLocks noChangeAspect="1"/>
          </p:cNvPicPr>
          <p:nvPr/>
        </p:nvPicPr>
        <p:blipFill>
          <a:blip r:embed="rId4"/>
          <a:stretch>
            <a:fillRect/>
          </a:stretch>
        </p:blipFill>
        <p:spPr>
          <a:xfrm>
            <a:off x="1931214" y="1220678"/>
            <a:ext cx="1091312" cy="1055334"/>
          </a:xfrm>
          <a:prstGeom prst="rect">
            <a:avLst/>
          </a:prstGeom>
        </p:spPr>
      </p:pic>
      <p:sp>
        <p:nvSpPr>
          <p:cNvPr id="8" name="Arrow: Right 7">
            <a:extLst>
              <a:ext uri="{FF2B5EF4-FFF2-40B4-BE49-F238E27FC236}">
                <a16:creationId xmlns:a16="http://schemas.microsoft.com/office/drawing/2014/main" id="{FC2D9F6D-2B06-0A3B-4921-5EDAA8BB82E3}"/>
              </a:ext>
            </a:extLst>
          </p:cNvPr>
          <p:cNvSpPr/>
          <p:nvPr/>
        </p:nvSpPr>
        <p:spPr>
          <a:xfrm>
            <a:off x="3124941" y="1588703"/>
            <a:ext cx="1447060"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FFF"/>
                </a:solidFill>
                <a:latin typeface="Corbel" panose="020B0503020204020204"/>
                <a:ea typeface="+mn-ea"/>
                <a:cs typeface="+mn-cs"/>
              </a:defRPr>
            </a:lvl1pPr>
            <a:lvl2pPr marL="457200" algn="l" defTabSz="457200" rtl="0" eaLnBrk="1" latinLnBrk="0" hangingPunct="1">
              <a:defRPr sz="1800" kern="1200">
                <a:solidFill>
                  <a:srgbClr val="FFFFFF"/>
                </a:solidFill>
                <a:latin typeface="Corbel" panose="020B0503020204020204"/>
                <a:ea typeface="+mn-ea"/>
                <a:cs typeface="+mn-cs"/>
              </a:defRPr>
            </a:lvl2pPr>
            <a:lvl3pPr marL="914400" algn="l" defTabSz="457200" rtl="0" eaLnBrk="1" latinLnBrk="0" hangingPunct="1">
              <a:defRPr sz="1800" kern="1200">
                <a:solidFill>
                  <a:srgbClr val="FFFFFF"/>
                </a:solidFill>
                <a:latin typeface="Corbel" panose="020B0503020204020204"/>
                <a:ea typeface="+mn-ea"/>
                <a:cs typeface="+mn-cs"/>
              </a:defRPr>
            </a:lvl3pPr>
            <a:lvl4pPr marL="1371600" algn="l" defTabSz="457200" rtl="0" eaLnBrk="1" latinLnBrk="0" hangingPunct="1">
              <a:defRPr sz="1800" kern="1200">
                <a:solidFill>
                  <a:srgbClr val="FFFFFF"/>
                </a:solidFill>
                <a:latin typeface="Corbel" panose="020B0503020204020204"/>
                <a:ea typeface="+mn-ea"/>
                <a:cs typeface="+mn-cs"/>
              </a:defRPr>
            </a:lvl4pPr>
            <a:lvl5pPr marL="1828800" algn="l" defTabSz="457200" rtl="0" eaLnBrk="1" latinLnBrk="0" hangingPunct="1">
              <a:defRPr sz="1800" kern="1200">
                <a:solidFill>
                  <a:srgbClr val="FFFFFF"/>
                </a:solidFill>
                <a:latin typeface="Corbel" panose="020B0503020204020204"/>
                <a:ea typeface="+mn-ea"/>
                <a:cs typeface="+mn-cs"/>
              </a:defRPr>
            </a:lvl5pPr>
            <a:lvl6pPr marL="2286000" algn="l" defTabSz="457200" rtl="0" eaLnBrk="1" latinLnBrk="0" hangingPunct="1">
              <a:defRPr sz="1800" kern="1200">
                <a:solidFill>
                  <a:srgbClr val="FFFFFF"/>
                </a:solidFill>
                <a:latin typeface="Corbel" panose="020B0503020204020204"/>
                <a:ea typeface="+mn-ea"/>
                <a:cs typeface="+mn-cs"/>
              </a:defRPr>
            </a:lvl6pPr>
            <a:lvl7pPr marL="2743200" algn="l" defTabSz="457200" rtl="0" eaLnBrk="1" latinLnBrk="0" hangingPunct="1">
              <a:defRPr sz="1800" kern="1200">
                <a:solidFill>
                  <a:srgbClr val="FFFFFF"/>
                </a:solidFill>
                <a:latin typeface="Corbel" panose="020B0503020204020204"/>
                <a:ea typeface="+mn-ea"/>
                <a:cs typeface="+mn-cs"/>
              </a:defRPr>
            </a:lvl7pPr>
            <a:lvl8pPr marL="3200400" algn="l" defTabSz="457200" rtl="0" eaLnBrk="1" latinLnBrk="0" hangingPunct="1">
              <a:defRPr sz="1800" kern="1200">
                <a:solidFill>
                  <a:srgbClr val="FFFFFF"/>
                </a:solidFill>
                <a:latin typeface="Corbel" panose="020B0503020204020204"/>
                <a:ea typeface="+mn-ea"/>
                <a:cs typeface="+mn-cs"/>
              </a:defRPr>
            </a:lvl8pPr>
            <a:lvl9pPr marL="3657600" algn="l" defTabSz="457200" rtl="0" eaLnBrk="1" latinLnBrk="0" hangingPunct="1">
              <a:defRPr sz="1800" kern="1200">
                <a:solidFill>
                  <a:srgbClr val="FFFFFF"/>
                </a:solidFill>
                <a:latin typeface="Corbel" panose="020B0503020204020204"/>
                <a:ea typeface="+mn-ea"/>
                <a:cs typeface="+mn-cs"/>
              </a:defRPr>
            </a:lvl9pPr>
          </a:lstStyle>
          <a:p>
            <a:pPr algn="ctr"/>
            <a:endParaRPr lang="en-IN">
              <a:solidFill>
                <a:schemeClr val="bg1"/>
              </a:solidFill>
              <a:highlight>
                <a:srgbClr val="C0C0C0"/>
              </a:highlight>
            </a:endParaRPr>
          </a:p>
        </p:txBody>
      </p:sp>
      <p:sp>
        <p:nvSpPr>
          <p:cNvPr id="6" name="Double Bracket 5">
            <a:extLst>
              <a:ext uri="{FF2B5EF4-FFF2-40B4-BE49-F238E27FC236}">
                <a16:creationId xmlns:a16="http://schemas.microsoft.com/office/drawing/2014/main" id="{7068A2D0-4916-84AD-01A4-1004D8D5FEA5}"/>
              </a:ext>
            </a:extLst>
          </p:cNvPr>
          <p:cNvSpPr/>
          <p:nvPr/>
        </p:nvSpPr>
        <p:spPr>
          <a:xfrm>
            <a:off x="5726097" y="1349406"/>
            <a:ext cx="1376039" cy="843378"/>
          </a:xfrm>
          <a:prstGeom prst="bracketPair">
            <a:avLst/>
          </a:prstGeom>
        </p:spPr>
        <p:style>
          <a:lnRef idx="1">
            <a:schemeClr val="dk1"/>
          </a:lnRef>
          <a:fillRef idx="0">
            <a:schemeClr val="dk1"/>
          </a:fillRef>
          <a:effectRef idx="0">
            <a:schemeClr val="dk1"/>
          </a:effectRef>
          <a:fontRef idx="minor">
            <a:schemeClr val="tx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Tree>
    <p:extLst>
      <p:ext uri="{BB962C8B-B14F-4D97-AF65-F5344CB8AC3E}">
        <p14:creationId xmlns:p14="http://schemas.microsoft.com/office/powerpoint/2010/main" val="149653324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A52EB-93B4-3BCD-70F9-CE08923F7FFC}"/>
              </a:ext>
            </a:extLst>
          </p:cNvPr>
          <p:cNvSpPr>
            <a:spLocks noGrp="1"/>
          </p:cNvSpPr>
          <p:nvPr>
            <p:ph type="title"/>
          </p:nvPr>
        </p:nvSpPr>
        <p:spPr>
          <a:xfrm>
            <a:off x="138159" y="102093"/>
            <a:ext cx="1450943" cy="510466"/>
          </a:xfrm>
        </p:spPr>
        <p:txBody>
          <a:bodyPr>
            <a:normAutofit fontScale="90000"/>
          </a:bodyPr>
          <a:lstStyle/>
          <a:p>
            <a:r>
              <a:rPr lang="en-US" sz="2000" b="1" u="sng">
                <a:solidFill>
                  <a:schemeClr val="tx1">
                    <a:lumMod val="95000"/>
                    <a:lumOff val="5000"/>
                  </a:schemeClr>
                </a:solidFill>
                <a:latin typeface="Times New Roman" panose="02020603050405020304" pitchFamily="18" charset="0"/>
                <a:cs typeface="Times New Roman" panose="02020603050405020304" pitchFamily="18" charset="0"/>
              </a:rPr>
              <a:t>Encryption :</a:t>
            </a:r>
            <a:endParaRPr lang="en-IN" sz="2000" b="1" u="sng">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11FF8B12-F666-6682-4149-F99D16153539}"/>
              </a:ext>
            </a:extLst>
          </p:cNvPr>
          <p:cNvSpPr>
            <a:spLocks noGrp="1"/>
          </p:cNvSpPr>
          <p:nvPr>
            <p:ph type="sldNum" sz="quarter" idx="12"/>
          </p:nvPr>
        </p:nvSpPr>
        <p:spPr/>
        <p:txBody>
          <a:bodyPr/>
          <a:lstStyle/>
          <a:p>
            <a:fld id="{D57F1E4F-1CFF-5643-939E-217C01CDF565}" type="slidenum">
              <a:rPr lang="en-US" smtClean="0"/>
              <a:t>11</a:t>
            </a:fld>
            <a:endParaRPr lang="en-US"/>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2A8D11F8-1E4C-E173-5D5E-4621BCE75F7A}"/>
                  </a:ext>
                </a:extLst>
              </p:cNvPr>
              <p:cNvSpPr txBox="1"/>
              <p:nvPr/>
            </p:nvSpPr>
            <p:spPr>
              <a:xfrm>
                <a:off x="335409" y="678368"/>
                <a:ext cx="8473181" cy="426334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14:m>
                  <m:oMath xmlns:m="http://schemas.openxmlformats.org/officeDocument/2006/math">
                    <m:sSub>
                      <m:sSubPr>
                        <m:ctrlPr>
                          <a:rPr lang="en-IN" i="1" smtClean="0">
                            <a:latin typeface="Cambria Math" panose="02040503050406030204" pitchFamily="18" charset="0"/>
                          </a:rPr>
                        </m:ctrlPr>
                      </m:sSubPr>
                      <m:e>
                        <m:r>
                          <a:rPr lang="en-IN" b="0" i="1" smtClean="0">
                            <a:latin typeface="Cambria Math" panose="02040503050406030204" pitchFamily="18" charset="0"/>
                          </a:rPr>
                          <m:t>𝐾</m:t>
                        </m:r>
                      </m:e>
                      <m:sub>
                        <m:r>
                          <a:rPr lang="en-IN" b="0" i="1" smtClean="0">
                            <a:latin typeface="Cambria Math" panose="02040503050406030204" pitchFamily="18" charset="0"/>
                          </a:rPr>
                          <m:t>1</m:t>
                        </m:r>
                      </m:sub>
                    </m:sSub>
                  </m:oMath>
                </a14:m>
                <a:r>
                  <a:rPr lang="en-IN">
                    <a:latin typeface="Times New Roman" panose="02020603050405020304" pitchFamily="18" charset="0"/>
                    <a:cs typeface="Times New Roman" panose="02020603050405020304" pitchFamily="18" charset="0"/>
                  </a:rPr>
                  <a:t>=5,</a:t>
                </a:r>
                <a:r>
                  <a:rPr lang="en-IN"/>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𝐾</m:t>
                        </m:r>
                      </m:e>
                      <m:sub>
                        <m:r>
                          <a:rPr lang="en-US" b="0" i="1" smtClean="0">
                            <a:latin typeface="Cambria Math" panose="02040503050406030204" pitchFamily="18" charset="0"/>
                          </a:rPr>
                          <m:t>2</m:t>
                        </m:r>
                      </m:sub>
                    </m:sSub>
                  </m:oMath>
                </a14:m>
                <a:r>
                  <a:rPr lang="en-IN">
                    <a:latin typeface="Times New Roman" panose="02020603050405020304" pitchFamily="18" charset="0"/>
                    <a:cs typeface="Times New Roman" panose="02020603050405020304" pitchFamily="18" charset="0"/>
                  </a:rPr>
                  <a:t>=3,</a:t>
                </a:r>
                <a:r>
                  <a:rPr lang="en-IN"/>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𝐾</m:t>
                        </m:r>
                      </m:e>
                      <m:sub>
                        <m:r>
                          <a:rPr lang="en-US" b="0" i="1" smtClean="0">
                            <a:latin typeface="Cambria Math" panose="02040503050406030204" pitchFamily="18" charset="0"/>
                          </a:rPr>
                          <m:t>3</m:t>
                        </m:r>
                      </m:sub>
                    </m:sSub>
                  </m:oMath>
                </a14:m>
                <a:r>
                  <a:rPr lang="en-IN">
                    <a:latin typeface="Times New Roman" panose="02020603050405020304" pitchFamily="18" charset="0"/>
                    <a:cs typeface="Times New Roman" panose="02020603050405020304" pitchFamily="18" charset="0"/>
                  </a:rPr>
                  <a:t>=4,</a:t>
                </a:r>
                <a:r>
                  <a:rPr lang="en-IN"/>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𝐾</m:t>
                        </m:r>
                      </m:e>
                      <m:sub>
                        <m:r>
                          <a:rPr lang="en-US" b="0" i="1" smtClean="0">
                            <a:latin typeface="Cambria Math" panose="02040503050406030204" pitchFamily="18" charset="0"/>
                          </a:rPr>
                          <m:t>4</m:t>
                        </m:r>
                      </m:sub>
                    </m:sSub>
                  </m:oMath>
                </a14:m>
                <a:r>
                  <a:rPr lang="en-IN">
                    <a:latin typeface="Times New Roman" panose="02020603050405020304" pitchFamily="18" charset="0"/>
                    <a:cs typeface="Times New Roman" panose="02020603050405020304" pitchFamily="18" charset="0"/>
                  </a:rPr>
                  <a:t>=10,</a:t>
                </a:r>
                <a:r>
                  <a:rPr lang="en-IN"/>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𝐾</m:t>
                        </m:r>
                      </m:e>
                      <m:sub>
                        <m:r>
                          <a:rPr lang="en-US" b="0" i="1" smtClean="0">
                            <a:latin typeface="Cambria Math" panose="02040503050406030204" pitchFamily="18" charset="0"/>
                          </a:rPr>
                          <m:t>5</m:t>
                        </m:r>
                      </m:sub>
                    </m:sSub>
                  </m:oMath>
                </a14:m>
                <a:r>
                  <a:rPr lang="en-IN">
                    <a:latin typeface="Times New Roman" panose="02020603050405020304" pitchFamily="18" charset="0"/>
                    <a:cs typeface="Times New Roman" panose="02020603050405020304" pitchFamily="18" charset="0"/>
                  </a:rPr>
                  <a:t>=7,</a:t>
                </a:r>
                <a:r>
                  <a:rPr lang="en-IN"/>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𝐾</m:t>
                        </m:r>
                      </m:e>
                      <m:sub>
                        <m:r>
                          <a:rPr lang="en-US" b="0" i="1" smtClean="0">
                            <a:latin typeface="Cambria Math" panose="02040503050406030204" pitchFamily="18" charset="0"/>
                          </a:rPr>
                          <m:t>6</m:t>
                        </m:r>
                      </m:sub>
                    </m:sSub>
                  </m:oMath>
                </a14:m>
                <a:r>
                  <a:rPr lang="en-IN">
                    <a:latin typeface="Times New Roman" panose="02020603050405020304" pitchFamily="18" charset="0"/>
                    <a:cs typeface="Times New Roman" panose="02020603050405020304" pitchFamily="18" charset="0"/>
                  </a:rPr>
                  <a:t>=2,</a:t>
                </a:r>
                <a:r>
                  <a:rPr lang="en-IN"/>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𝐾</m:t>
                        </m:r>
                      </m:e>
                      <m:sub>
                        <m:r>
                          <a:rPr lang="en-US" b="0" i="1" smtClean="0">
                            <a:latin typeface="Cambria Math" panose="02040503050406030204" pitchFamily="18" charset="0"/>
                          </a:rPr>
                          <m:t>7</m:t>
                        </m:r>
                      </m:sub>
                    </m:sSub>
                  </m:oMath>
                </a14:m>
                <a:r>
                  <a:rPr lang="en-IN">
                    <a:latin typeface="Times New Roman" panose="02020603050405020304" pitchFamily="18" charset="0"/>
                    <a:cs typeface="Times New Roman" panose="02020603050405020304" pitchFamily="18" charset="0"/>
                  </a:rPr>
                  <a:t>=9,</a:t>
                </a:r>
                <a:r>
                  <a:rPr lang="en-IN"/>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𝐾</m:t>
                        </m:r>
                      </m:e>
                      <m:sub>
                        <m:r>
                          <a:rPr lang="en-US" b="0" i="1" smtClean="0">
                            <a:latin typeface="Cambria Math" panose="02040503050406030204" pitchFamily="18" charset="0"/>
                          </a:rPr>
                          <m:t>8</m:t>
                        </m:r>
                      </m:sub>
                    </m:sSub>
                  </m:oMath>
                </a14:m>
                <a:r>
                  <a:rPr lang="en-IN">
                    <a:latin typeface="Times New Roman" panose="02020603050405020304" pitchFamily="18" charset="0"/>
                    <a:cs typeface="Times New Roman" panose="02020603050405020304" pitchFamily="18" charset="0"/>
                  </a:rPr>
                  <a:t>=8,</a:t>
                </a:r>
                <a:r>
                  <a:rPr lang="en-IN"/>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𝐾</m:t>
                        </m:r>
                      </m:e>
                      <m:sub>
                        <m:r>
                          <a:rPr lang="en-US" b="0" i="1" smtClean="0">
                            <a:latin typeface="Cambria Math" panose="02040503050406030204" pitchFamily="18" charset="0"/>
                          </a:rPr>
                          <m:t>9</m:t>
                        </m:r>
                      </m:sub>
                    </m:sSub>
                  </m:oMath>
                </a14:m>
                <a:r>
                  <a:rPr lang="en-IN">
                    <a:latin typeface="Times New Roman" panose="02020603050405020304" pitchFamily="18" charset="0"/>
                    <a:cs typeface="Times New Roman" panose="02020603050405020304" pitchFamily="18" charset="0"/>
                  </a:rPr>
                  <a:t>=3 where  1&lt;K&lt;P-2</a:t>
                </a:r>
              </a:p>
              <a:p>
                <a:pPr algn="ctr"/>
                <a:r>
                  <a:rPr lang="en-IN" b="1">
                    <a:latin typeface="Times New Roman" panose="02020603050405020304" pitchFamily="18" charset="0"/>
                    <a:cs typeface="Times New Roman" panose="02020603050405020304" pitchFamily="18" charset="0"/>
                  </a:rPr>
                  <a:t>sk = </a:t>
                </a:r>
                <a14:m>
                  <m:oMath xmlns:m="http://schemas.openxmlformats.org/officeDocument/2006/math">
                    <m:sSup>
                      <m:sSupPr>
                        <m:ctrlPr>
                          <a:rPr lang="en-IN" b="1" i="1" smtClean="0">
                            <a:latin typeface="Cambria Math" panose="02040503050406030204" pitchFamily="18" charset="0"/>
                          </a:rPr>
                        </m:ctrlPr>
                      </m:sSupPr>
                      <m:e>
                        <m:r>
                          <a:rPr lang="en-IN" b="1" i="1" smtClean="0">
                            <a:latin typeface="Cambria Math" panose="02040503050406030204" pitchFamily="18" charset="0"/>
                          </a:rPr>
                          <m:t>𝒀</m:t>
                        </m:r>
                      </m:e>
                      <m:sup>
                        <m:r>
                          <a:rPr lang="en-IN" b="1" i="1" smtClean="0">
                            <a:latin typeface="Cambria Math" panose="02040503050406030204" pitchFamily="18" charset="0"/>
                          </a:rPr>
                          <m:t>𝑲</m:t>
                        </m:r>
                      </m:sup>
                    </m:sSup>
                    <m:r>
                      <a:rPr lang="en-IN" b="1" i="1" smtClean="0">
                        <a:latin typeface="Cambria Math" panose="02040503050406030204" pitchFamily="18" charset="0"/>
                      </a:rPr>
                      <m:t>𝒎𝒐𝒅𝒑</m:t>
                    </m:r>
                  </m:oMath>
                </a14:m>
                <a:endParaRPr lang="en-IN" b="1">
                  <a:latin typeface="Times New Roman" panose="02020603050405020304" pitchFamily="18" charset="0"/>
                  <a:cs typeface="Times New Roman" panose="02020603050405020304" pitchFamily="18" charset="0"/>
                </a:endParaRPr>
              </a:p>
              <a:p>
                <a:endParaRPr lang="en-IN" b="1">
                  <a:latin typeface="Times New Roman" panose="02020603050405020304" pitchFamily="18" charset="0"/>
                  <a:cs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IN" b="0" i="1" smtClean="0">
                            <a:latin typeface="Cambria Math" panose="02040503050406030204" pitchFamily="18" charset="0"/>
                          </a:rPr>
                          <m:t>𝑠𝑘</m:t>
                        </m:r>
                      </m:e>
                      <m:sub>
                        <m:r>
                          <a:rPr lang="en-IN" b="0" i="1" smtClean="0">
                            <a:latin typeface="Cambria Math" panose="02040503050406030204" pitchFamily="18" charset="0"/>
                          </a:rPr>
                          <m:t>1</m:t>
                        </m:r>
                      </m:sub>
                    </m:sSub>
                  </m:oMath>
                </a14:m>
                <a:r>
                  <a:rPr lang="en-IN">
                    <a:latin typeface="Times New Roman" panose="02020603050405020304" pitchFamily="18" charset="0"/>
                    <a:cs typeface="Times New Roman" panose="02020603050405020304" pitchFamily="18" charset="0"/>
                  </a:rPr>
                  <a:t>= </a:t>
                </a:r>
                <a14:m>
                  <m:oMath xmlns:m="http://schemas.openxmlformats.org/officeDocument/2006/math">
                    <m:sSup>
                      <m:sSupPr>
                        <m:ctrlPr>
                          <a:rPr lang="en-IN" i="1" smtClean="0">
                            <a:latin typeface="Cambria Math" panose="02040503050406030204" pitchFamily="18" charset="0"/>
                          </a:rPr>
                        </m:ctrlPr>
                      </m:sSupPr>
                      <m:e>
                        <m:r>
                          <a:rPr lang="en-US" b="0" i="1" smtClean="0">
                            <a:latin typeface="Cambria Math" panose="02040503050406030204" pitchFamily="18" charset="0"/>
                          </a:rPr>
                          <m:t>94</m:t>
                        </m:r>
                      </m:e>
                      <m:sup>
                        <m:r>
                          <a:rPr lang="en-US" b="0" i="1" smtClean="0">
                            <a:latin typeface="Cambria Math" panose="02040503050406030204" pitchFamily="18" charset="0"/>
                          </a:rPr>
                          <m:t>5</m:t>
                        </m:r>
                      </m:sup>
                    </m:sSup>
                    <m:r>
                      <a:rPr lang="en-IN" i="1">
                        <a:latin typeface="Cambria Math" panose="02040503050406030204" pitchFamily="18" charset="0"/>
                      </a:rPr>
                      <m:t>𝑚𝑜𝑑</m:t>
                    </m:r>
                    <m:r>
                      <a:rPr lang="en-IN" b="0" i="1" smtClean="0">
                        <a:latin typeface="Cambria Math" panose="02040503050406030204" pitchFamily="18" charset="0"/>
                      </a:rPr>
                      <m:t>263</m:t>
                    </m:r>
                  </m:oMath>
                </a14:m>
                <a:r>
                  <a:rPr lang="en-IN">
                    <a:latin typeface="Times New Roman" panose="02020603050405020304" pitchFamily="18" charset="0"/>
                    <a:cs typeface="Times New Roman" panose="02020603050405020304" pitchFamily="18" charset="0"/>
                  </a:rPr>
                  <a:t> = 239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IN" i="1">
                            <a:latin typeface="Cambria Math" panose="02040503050406030204" pitchFamily="18" charset="0"/>
                          </a:rPr>
                          <m:t>𝑠𝑘</m:t>
                        </m:r>
                      </m:e>
                      <m:sub>
                        <m:r>
                          <a:rPr lang="en-US" b="0" i="1" smtClean="0">
                            <a:latin typeface="Cambria Math" panose="02040503050406030204" pitchFamily="18" charset="0"/>
                          </a:rPr>
                          <m:t>2</m:t>
                        </m:r>
                      </m:sub>
                    </m:sSub>
                  </m:oMath>
                </a14:m>
                <a:r>
                  <a:rPr lang="en-IN">
                    <a:latin typeface="Times New Roman" panose="02020603050405020304" pitchFamily="18" charset="0"/>
                    <a:cs typeface="Times New Roman" panose="02020603050405020304" pitchFamily="18" charset="0"/>
                  </a:rPr>
                  <a:t>= </a:t>
                </a:r>
                <a14:m>
                  <m:oMath xmlns:m="http://schemas.openxmlformats.org/officeDocument/2006/math">
                    <m:sSup>
                      <m:sSupPr>
                        <m:ctrlPr>
                          <a:rPr lang="en-IN" i="1">
                            <a:latin typeface="Cambria Math" panose="02040503050406030204" pitchFamily="18" charset="0"/>
                          </a:rPr>
                        </m:ctrlPr>
                      </m:sSupPr>
                      <m:e>
                        <m:r>
                          <a:rPr lang="en-US" i="1">
                            <a:latin typeface="Cambria Math" panose="02040503050406030204" pitchFamily="18" charset="0"/>
                          </a:rPr>
                          <m:t>94</m:t>
                        </m:r>
                      </m:e>
                      <m:sup>
                        <m:r>
                          <a:rPr lang="en-US" b="0" i="1" smtClean="0">
                            <a:latin typeface="Cambria Math" panose="02040503050406030204" pitchFamily="18" charset="0"/>
                          </a:rPr>
                          <m:t>3</m:t>
                        </m:r>
                      </m:sup>
                    </m:sSup>
                    <m:r>
                      <a:rPr lang="en-IN" i="1">
                        <a:latin typeface="Cambria Math" panose="02040503050406030204" pitchFamily="18" charset="0"/>
                      </a:rPr>
                      <m:t>𝑚𝑜</m:t>
                    </m:r>
                    <m:r>
                      <a:rPr lang="en-US" b="0" i="1" smtClean="0">
                        <a:latin typeface="Cambria Math" panose="02040503050406030204" pitchFamily="18" charset="0"/>
                      </a:rPr>
                      <m:t>𝑑</m:t>
                    </m:r>
                    <m:r>
                      <a:rPr lang="en-US" b="0" i="1" smtClean="0">
                        <a:latin typeface="Cambria Math" panose="02040503050406030204" pitchFamily="18" charset="0"/>
                      </a:rPr>
                      <m:t>263</m:t>
                    </m:r>
                  </m:oMath>
                </a14:m>
                <a:r>
                  <a:rPr lang="en-IN">
                    <a:latin typeface="Times New Roman" panose="02020603050405020304" pitchFamily="18" charset="0"/>
                    <a:cs typeface="Times New Roman" panose="02020603050405020304" pitchFamily="18" charset="0"/>
                  </a:rPr>
                  <a:t> = 30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𝑠𝑘</m:t>
                        </m:r>
                      </m:e>
                      <m:sub>
                        <m:r>
                          <a:rPr lang="en-US" b="0" i="1" smtClean="0">
                            <a:latin typeface="Cambria Math" panose="02040503050406030204" pitchFamily="18" charset="0"/>
                          </a:rPr>
                          <m:t>3</m:t>
                        </m:r>
                      </m:sub>
                    </m:sSub>
                  </m:oMath>
                </a14:m>
                <a:r>
                  <a:rPr lang="en-IN">
                    <a:latin typeface="Times New Roman" panose="02020603050405020304" pitchFamily="18" charset="0"/>
                    <a:cs typeface="Times New Roman" panose="02020603050405020304" pitchFamily="18" charset="0"/>
                  </a:rPr>
                  <a:t>= </a:t>
                </a:r>
                <a14:m>
                  <m:oMath xmlns:m="http://schemas.openxmlformats.org/officeDocument/2006/math">
                    <m:sSup>
                      <m:sSupPr>
                        <m:ctrlPr>
                          <a:rPr lang="en-IN" i="1">
                            <a:latin typeface="Cambria Math" panose="02040503050406030204" pitchFamily="18" charset="0"/>
                          </a:rPr>
                        </m:ctrlPr>
                      </m:sSupPr>
                      <m:e>
                        <m:r>
                          <a:rPr lang="en-US" i="1">
                            <a:latin typeface="Cambria Math" panose="02040503050406030204" pitchFamily="18" charset="0"/>
                          </a:rPr>
                          <m:t>94</m:t>
                        </m:r>
                      </m:e>
                      <m:sup>
                        <m:r>
                          <a:rPr lang="en-US" b="0" i="1" smtClean="0">
                            <a:latin typeface="Cambria Math" panose="02040503050406030204" pitchFamily="18" charset="0"/>
                          </a:rPr>
                          <m:t>4</m:t>
                        </m:r>
                      </m:sup>
                    </m:sSup>
                    <m:r>
                      <a:rPr lang="en-IN" i="1">
                        <a:latin typeface="Cambria Math" panose="02040503050406030204" pitchFamily="18" charset="0"/>
                      </a:rPr>
                      <m:t>𝑚𝑜𝑑</m:t>
                    </m:r>
                    <m:r>
                      <a:rPr lang="en-IN" i="1">
                        <a:latin typeface="Cambria Math" panose="02040503050406030204" pitchFamily="18" charset="0"/>
                      </a:rPr>
                      <m:t>263</m:t>
                    </m:r>
                  </m:oMath>
                </a14:m>
                <a:r>
                  <a:rPr lang="en-IN">
                    <a:latin typeface="Times New Roman" panose="02020603050405020304" pitchFamily="18" charset="0"/>
                    <a:cs typeface="Times New Roman" panose="02020603050405020304" pitchFamily="18" charset="0"/>
                  </a:rPr>
                  <a:t> = 190</a:t>
                </a:r>
              </a:p>
              <a:p>
                <a:pPr/>
                <a14:m>
                  <m:oMath xmlns:m="http://schemas.openxmlformats.org/officeDocument/2006/math">
                    <m:sSub>
                      <m:sSubPr>
                        <m:ctrlPr>
                          <a:rPr lang="en-IN" i="1" smtClean="0">
                            <a:latin typeface="Cambria Math" panose="02040503050406030204" pitchFamily="18" charset="0"/>
                          </a:rPr>
                        </m:ctrlPr>
                      </m:sSubPr>
                      <m:e>
                        <m:r>
                          <a:rPr lang="en-IN" b="0" i="1" smtClean="0">
                            <a:latin typeface="Cambria Math" panose="02040503050406030204" pitchFamily="18" charset="0"/>
                          </a:rPr>
                          <m:t>𝑠𝑘</m:t>
                        </m:r>
                      </m:e>
                      <m:sub>
                        <m:r>
                          <a:rPr lang="en-US" b="0" i="1" smtClean="0">
                            <a:latin typeface="Cambria Math" panose="02040503050406030204" pitchFamily="18" charset="0"/>
                          </a:rPr>
                          <m:t>4</m:t>
                        </m:r>
                      </m:sub>
                    </m:sSub>
                  </m:oMath>
                </a14:m>
                <a:r>
                  <a:rPr lang="en-IN">
                    <a:latin typeface="Times New Roman" panose="02020603050405020304" pitchFamily="18" charset="0"/>
                    <a:cs typeface="Times New Roman" panose="02020603050405020304" pitchFamily="18" charset="0"/>
                  </a:rPr>
                  <a:t>= </a:t>
                </a:r>
                <a14:m>
                  <m:oMath xmlns:m="http://schemas.openxmlformats.org/officeDocument/2006/math">
                    <m:sSup>
                      <m:sSupPr>
                        <m:ctrlPr>
                          <a:rPr lang="en-IN" i="1" smtClean="0">
                            <a:latin typeface="Cambria Math" panose="02040503050406030204" pitchFamily="18" charset="0"/>
                          </a:rPr>
                        </m:ctrlPr>
                      </m:sSupPr>
                      <m:e>
                        <m:r>
                          <a:rPr lang="en-US" b="0" i="1" smtClean="0">
                            <a:latin typeface="Cambria Math" panose="02040503050406030204" pitchFamily="18" charset="0"/>
                          </a:rPr>
                          <m:t>94</m:t>
                        </m:r>
                      </m:e>
                      <m:sup>
                        <m:r>
                          <a:rPr lang="en-US" b="0" i="1" smtClean="0">
                            <a:latin typeface="Cambria Math" panose="02040503050406030204" pitchFamily="18" charset="0"/>
                          </a:rPr>
                          <m:t>10</m:t>
                        </m:r>
                      </m:sup>
                    </m:sSup>
                    <m:r>
                      <a:rPr lang="en-IN" i="1">
                        <a:latin typeface="Cambria Math" panose="02040503050406030204" pitchFamily="18" charset="0"/>
                      </a:rPr>
                      <m:t>𝑚𝑜𝑑</m:t>
                    </m:r>
                    <m:r>
                      <a:rPr lang="en-IN" b="0" i="1" smtClean="0">
                        <a:latin typeface="Cambria Math" panose="02040503050406030204" pitchFamily="18" charset="0"/>
                      </a:rPr>
                      <m:t>263</m:t>
                    </m:r>
                  </m:oMath>
                </a14:m>
                <a:r>
                  <a:rPr lang="en-IN">
                    <a:latin typeface="Times New Roman" panose="02020603050405020304" pitchFamily="18" charset="0"/>
                    <a:cs typeface="Times New Roman" panose="02020603050405020304" pitchFamily="18" charset="0"/>
                  </a:rPr>
                  <a:t> = 50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IN" i="1">
                            <a:latin typeface="Cambria Math" panose="02040503050406030204" pitchFamily="18" charset="0"/>
                          </a:rPr>
                          <m:t>𝑠𝑘</m:t>
                        </m:r>
                      </m:e>
                      <m:sub>
                        <m:r>
                          <a:rPr lang="en-US" b="0" i="1" smtClean="0">
                            <a:latin typeface="Cambria Math" panose="02040503050406030204" pitchFamily="18" charset="0"/>
                          </a:rPr>
                          <m:t>5</m:t>
                        </m:r>
                      </m:sub>
                    </m:sSub>
                  </m:oMath>
                </a14:m>
                <a:r>
                  <a:rPr lang="en-IN">
                    <a:latin typeface="Times New Roman" panose="02020603050405020304" pitchFamily="18" charset="0"/>
                    <a:cs typeface="Times New Roman" panose="02020603050405020304" pitchFamily="18" charset="0"/>
                  </a:rPr>
                  <a:t>= </a:t>
                </a:r>
                <a14:m>
                  <m:oMath xmlns:m="http://schemas.openxmlformats.org/officeDocument/2006/math">
                    <m:sSup>
                      <m:sSupPr>
                        <m:ctrlPr>
                          <a:rPr lang="en-IN" i="1">
                            <a:latin typeface="Cambria Math" panose="02040503050406030204" pitchFamily="18" charset="0"/>
                          </a:rPr>
                        </m:ctrlPr>
                      </m:sSupPr>
                      <m:e>
                        <m:r>
                          <a:rPr lang="en-US" i="1">
                            <a:latin typeface="Cambria Math" panose="02040503050406030204" pitchFamily="18" charset="0"/>
                          </a:rPr>
                          <m:t>94</m:t>
                        </m:r>
                      </m:e>
                      <m:sup>
                        <m:r>
                          <a:rPr lang="en-US" b="0" i="1" smtClean="0">
                            <a:latin typeface="Cambria Math" panose="02040503050406030204" pitchFamily="18" charset="0"/>
                          </a:rPr>
                          <m:t>7</m:t>
                        </m:r>
                      </m:sup>
                    </m:sSup>
                    <m:r>
                      <a:rPr lang="en-IN" i="1">
                        <a:latin typeface="Cambria Math" panose="02040503050406030204" pitchFamily="18" charset="0"/>
                      </a:rPr>
                      <m:t>𝑚𝑜𝑑</m:t>
                    </m:r>
                    <m:r>
                      <a:rPr lang="en-IN" i="1">
                        <a:latin typeface="Cambria Math" panose="02040503050406030204" pitchFamily="18" charset="0"/>
                      </a:rPr>
                      <m:t>263</m:t>
                    </m:r>
                  </m:oMath>
                </a14:m>
                <a:r>
                  <a:rPr lang="en-IN">
                    <a:latin typeface="Times New Roman" panose="02020603050405020304" pitchFamily="18" charset="0"/>
                    <a:cs typeface="Times New Roman" panose="02020603050405020304" pitchFamily="18" charset="0"/>
                  </a:rPr>
                  <a:t> = 177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IN" i="1">
                            <a:latin typeface="Cambria Math" panose="02040503050406030204" pitchFamily="18" charset="0"/>
                          </a:rPr>
                          <m:t>𝑠𝑘</m:t>
                        </m:r>
                      </m:e>
                      <m:sub>
                        <m:r>
                          <a:rPr lang="en-US" b="0" i="1" smtClean="0">
                            <a:latin typeface="Cambria Math" panose="02040503050406030204" pitchFamily="18" charset="0"/>
                          </a:rPr>
                          <m:t>6</m:t>
                        </m:r>
                      </m:sub>
                    </m:sSub>
                  </m:oMath>
                </a14:m>
                <a:r>
                  <a:rPr lang="en-IN">
                    <a:latin typeface="Times New Roman" panose="02020603050405020304" pitchFamily="18" charset="0"/>
                    <a:cs typeface="Times New Roman" panose="02020603050405020304" pitchFamily="18" charset="0"/>
                  </a:rPr>
                  <a:t>= </a:t>
                </a:r>
                <a14:m>
                  <m:oMath xmlns:m="http://schemas.openxmlformats.org/officeDocument/2006/math">
                    <m:sSup>
                      <m:sSupPr>
                        <m:ctrlPr>
                          <a:rPr lang="en-IN" i="1">
                            <a:latin typeface="Cambria Math" panose="02040503050406030204" pitchFamily="18" charset="0"/>
                          </a:rPr>
                        </m:ctrlPr>
                      </m:sSupPr>
                      <m:e>
                        <m:r>
                          <a:rPr lang="en-US" i="1">
                            <a:latin typeface="Cambria Math" panose="02040503050406030204" pitchFamily="18" charset="0"/>
                          </a:rPr>
                          <m:t>94</m:t>
                        </m:r>
                      </m:e>
                      <m:sup>
                        <m:r>
                          <a:rPr lang="en-US" b="0" i="1" smtClean="0">
                            <a:latin typeface="Cambria Math" panose="02040503050406030204" pitchFamily="18" charset="0"/>
                          </a:rPr>
                          <m:t>2</m:t>
                        </m:r>
                      </m:sup>
                    </m:sSup>
                    <m:r>
                      <a:rPr lang="en-IN" i="1">
                        <a:latin typeface="Cambria Math" panose="02040503050406030204" pitchFamily="18" charset="0"/>
                      </a:rPr>
                      <m:t>𝑚𝑜𝑑</m:t>
                    </m:r>
                    <m:r>
                      <a:rPr lang="en-IN" i="1">
                        <a:latin typeface="Cambria Math" panose="02040503050406030204" pitchFamily="18" charset="0"/>
                      </a:rPr>
                      <m:t>263</m:t>
                    </m:r>
                  </m:oMath>
                </a14:m>
                <a:r>
                  <a:rPr lang="en-IN">
                    <a:latin typeface="Times New Roman" panose="02020603050405020304" pitchFamily="18" charset="0"/>
                    <a:cs typeface="Times New Roman" panose="02020603050405020304" pitchFamily="18" charset="0"/>
                  </a:rPr>
                  <a:t> = 157</a:t>
                </a:r>
              </a:p>
              <a:p>
                <a:pPr/>
                <a14:m>
                  <m:oMath xmlns:m="http://schemas.openxmlformats.org/officeDocument/2006/math">
                    <m:sSub>
                      <m:sSubPr>
                        <m:ctrlPr>
                          <a:rPr lang="en-IN" i="1" smtClean="0">
                            <a:latin typeface="Cambria Math" panose="02040503050406030204" pitchFamily="18" charset="0"/>
                          </a:rPr>
                        </m:ctrlPr>
                      </m:sSubPr>
                      <m:e>
                        <m:r>
                          <a:rPr lang="en-IN" b="0" i="1" smtClean="0">
                            <a:latin typeface="Cambria Math" panose="02040503050406030204" pitchFamily="18" charset="0"/>
                          </a:rPr>
                          <m:t>𝑠𝑘</m:t>
                        </m:r>
                      </m:e>
                      <m:sub>
                        <m:r>
                          <a:rPr lang="en-US" b="0" i="1" smtClean="0">
                            <a:latin typeface="Cambria Math" panose="02040503050406030204" pitchFamily="18" charset="0"/>
                          </a:rPr>
                          <m:t>7</m:t>
                        </m:r>
                      </m:sub>
                    </m:sSub>
                  </m:oMath>
                </a14:m>
                <a:r>
                  <a:rPr lang="en-IN">
                    <a:latin typeface="Times New Roman" panose="02020603050405020304" pitchFamily="18" charset="0"/>
                    <a:cs typeface="Times New Roman" panose="02020603050405020304" pitchFamily="18" charset="0"/>
                  </a:rPr>
                  <a:t>= </a:t>
                </a:r>
                <a14:m>
                  <m:oMath xmlns:m="http://schemas.openxmlformats.org/officeDocument/2006/math">
                    <m:sSup>
                      <m:sSupPr>
                        <m:ctrlPr>
                          <a:rPr lang="en-IN" i="1" smtClean="0">
                            <a:latin typeface="Cambria Math" panose="02040503050406030204" pitchFamily="18" charset="0"/>
                          </a:rPr>
                        </m:ctrlPr>
                      </m:sSupPr>
                      <m:e>
                        <m:r>
                          <a:rPr lang="en-US" b="0" i="1" smtClean="0">
                            <a:latin typeface="Cambria Math" panose="02040503050406030204" pitchFamily="18" charset="0"/>
                          </a:rPr>
                          <m:t>94</m:t>
                        </m:r>
                      </m:e>
                      <m:sup>
                        <m:r>
                          <a:rPr lang="en-US" b="0" i="1" smtClean="0">
                            <a:latin typeface="Cambria Math" panose="02040503050406030204" pitchFamily="18" charset="0"/>
                          </a:rPr>
                          <m:t>9</m:t>
                        </m:r>
                      </m:sup>
                    </m:sSup>
                    <m:r>
                      <a:rPr lang="en-IN" i="1">
                        <a:latin typeface="Cambria Math" panose="02040503050406030204" pitchFamily="18" charset="0"/>
                      </a:rPr>
                      <m:t>𝑚𝑜𝑑</m:t>
                    </m:r>
                    <m:r>
                      <a:rPr lang="en-IN" b="0" i="1" smtClean="0">
                        <a:latin typeface="Cambria Math" panose="02040503050406030204" pitchFamily="18" charset="0"/>
                      </a:rPr>
                      <m:t>263</m:t>
                    </m:r>
                  </m:oMath>
                </a14:m>
                <a:r>
                  <a:rPr lang="en-IN">
                    <a:latin typeface="Times New Roman" panose="02020603050405020304" pitchFamily="18" charset="0"/>
                    <a:cs typeface="Times New Roman" panose="02020603050405020304" pitchFamily="18" charset="0"/>
                  </a:rPr>
                  <a:t> = 174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IN" i="1">
                            <a:latin typeface="Cambria Math" panose="02040503050406030204" pitchFamily="18" charset="0"/>
                          </a:rPr>
                          <m:t>𝑠𝑘</m:t>
                        </m:r>
                      </m:e>
                      <m:sub>
                        <m:r>
                          <a:rPr lang="en-US" b="0" i="1" smtClean="0">
                            <a:latin typeface="Cambria Math" panose="02040503050406030204" pitchFamily="18" charset="0"/>
                          </a:rPr>
                          <m:t>8</m:t>
                        </m:r>
                      </m:sub>
                    </m:sSub>
                  </m:oMath>
                </a14:m>
                <a:r>
                  <a:rPr lang="en-IN">
                    <a:latin typeface="Times New Roman" panose="02020603050405020304" pitchFamily="18" charset="0"/>
                    <a:cs typeface="Times New Roman" panose="02020603050405020304" pitchFamily="18" charset="0"/>
                  </a:rPr>
                  <a:t>= </a:t>
                </a:r>
                <a14:m>
                  <m:oMath xmlns:m="http://schemas.openxmlformats.org/officeDocument/2006/math">
                    <m:sSup>
                      <m:sSupPr>
                        <m:ctrlPr>
                          <a:rPr lang="en-IN" i="1">
                            <a:latin typeface="Cambria Math" panose="02040503050406030204" pitchFamily="18" charset="0"/>
                          </a:rPr>
                        </m:ctrlPr>
                      </m:sSupPr>
                      <m:e>
                        <m:r>
                          <a:rPr lang="en-US" i="1">
                            <a:latin typeface="Cambria Math" panose="02040503050406030204" pitchFamily="18" charset="0"/>
                          </a:rPr>
                          <m:t>94</m:t>
                        </m:r>
                      </m:e>
                      <m:sup>
                        <m:r>
                          <a:rPr lang="en-US" b="0" i="1" smtClean="0">
                            <a:latin typeface="Cambria Math" panose="02040503050406030204" pitchFamily="18" charset="0"/>
                          </a:rPr>
                          <m:t>8</m:t>
                        </m:r>
                      </m:sup>
                    </m:sSup>
                    <m:r>
                      <a:rPr lang="en-IN" i="1">
                        <a:latin typeface="Cambria Math" panose="02040503050406030204" pitchFamily="18" charset="0"/>
                      </a:rPr>
                      <m:t>𝑚𝑜𝑑</m:t>
                    </m:r>
                    <m:r>
                      <a:rPr lang="en-IN" i="1">
                        <a:latin typeface="Cambria Math" panose="02040503050406030204" pitchFamily="18" charset="0"/>
                      </a:rPr>
                      <m:t>263</m:t>
                    </m:r>
                  </m:oMath>
                </a14:m>
                <a:r>
                  <a:rPr lang="en-IN">
                    <a:latin typeface="Times New Roman" panose="02020603050405020304" pitchFamily="18" charset="0"/>
                    <a:cs typeface="Times New Roman" panose="02020603050405020304" pitchFamily="18" charset="0"/>
                  </a:rPr>
                  <a:t> = 69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IN" i="1">
                            <a:latin typeface="Cambria Math" panose="02040503050406030204" pitchFamily="18" charset="0"/>
                          </a:rPr>
                          <m:t>𝑠𝑘</m:t>
                        </m:r>
                      </m:e>
                      <m:sub>
                        <m:r>
                          <a:rPr lang="en-US" b="0" i="1" smtClean="0">
                            <a:latin typeface="Cambria Math" panose="02040503050406030204" pitchFamily="18" charset="0"/>
                          </a:rPr>
                          <m:t>9</m:t>
                        </m:r>
                      </m:sub>
                    </m:sSub>
                  </m:oMath>
                </a14:m>
                <a:r>
                  <a:rPr lang="en-IN">
                    <a:latin typeface="Times New Roman" panose="02020603050405020304" pitchFamily="18" charset="0"/>
                    <a:cs typeface="Times New Roman" panose="02020603050405020304" pitchFamily="18" charset="0"/>
                  </a:rPr>
                  <a:t>= </a:t>
                </a:r>
                <a14:m>
                  <m:oMath xmlns:m="http://schemas.openxmlformats.org/officeDocument/2006/math">
                    <m:sSup>
                      <m:sSupPr>
                        <m:ctrlPr>
                          <a:rPr lang="en-IN" i="1">
                            <a:latin typeface="Cambria Math" panose="02040503050406030204" pitchFamily="18" charset="0"/>
                          </a:rPr>
                        </m:ctrlPr>
                      </m:sSupPr>
                      <m:e>
                        <m:r>
                          <a:rPr lang="en-US" i="1">
                            <a:latin typeface="Cambria Math" panose="02040503050406030204" pitchFamily="18" charset="0"/>
                          </a:rPr>
                          <m:t>94</m:t>
                        </m:r>
                      </m:e>
                      <m:sup>
                        <m:r>
                          <a:rPr lang="en-US" b="0" i="1" smtClean="0">
                            <a:latin typeface="Cambria Math" panose="02040503050406030204" pitchFamily="18" charset="0"/>
                          </a:rPr>
                          <m:t>3</m:t>
                        </m:r>
                      </m:sup>
                    </m:sSup>
                    <m:r>
                      <a:rPr lang="en-IN" i="1">
                        <a:latin typeface="Cambria Math" panose="02040503050406030204" pitchFamily="18" charset="0"/>
                      </a:rPr>
                      <m:t>𝑚𝑜𝑑</m:t>
                    </m:r>
                    <m:r>
                      <a:rPr lang="en-IN" i="1">
                        <a:latin typeface="Cambria Math" panose="02040503050406030204" pitchFamily="18" charset="0"/>
                      </a:rPr>
                      <m:t>263</m:t>
                    </m:r>
                  </m:oMath>
                </a14:m>
                <a:r>
                  <a:rPr lang="en-IN">
                    <a:latin typeface="Times New Roman" panose="02020603050405020304" pitchFamily="18" charset="0"/>
                    <a:cs typeface="Times New Roman" panose="02020603050405020304" pitchFamily="18" charset="0"/>
                  </a:rPr>
                  <a:t> = 30</a:t>
                </a:r>
              </a:p>
              <a:p>
                <a:endParaRPr lang="en-IN">
                  <a:latin typeface="Times New Roman" panose="02020603050405020304" pitchFamily="18" charset="0"/>
                  <a:cs typeface="Times New Roman" panose="02020603050405020304" pitchFamily="18" charset="0"/>
                </a:endParaRPr>
              </a:p>
              <a:p>
                <a:r>
                  <a:rPr lang="en-IN">
                    <a:latin typeface="Times New Roman" panose="02020603050405020304" pitchFamily="18" charset="0"/>
                    <a:cs typeface="Times New Roman" panose="02020603050405020304" pitchFamily="18" charset="0"/>
                  </a:rPr>
                  <a:t>fsk= [239,30,190,50,177,157,174,69,30]</a:t>
                </a:r>
              </a:p>
              <a:p>
                <a:pPr algn="ctr"/>
                <a:r>
                  <a:rPr lang="en-IN" b="1">
                    <a:latin typeface="Times New Roman" panose="02020603050405020304" pitchFamily="18" charset="0"/>
                    <a:cs typeface="Times New Roman" panose="02020603050405020304" pitchFamily="18" charset="0"/>
                  </a:rPr>
                  <a:t>d = </a:t>
                </a:r>
                <a14:m>
                  <m:oMath xmlns:m="http://schemas.openxmlformats.org/officeDocument/2006/math">
                    <m:sSup>
                      <m:sSupPr>
                        <m:ctrlPr>
                          <a:rPr lang="en-IN" b="1" i="1">
                            <a:latin typeface="Cambria Math" panose="02040503050406030204" pitchFamily="18" charset="0"/>
                          </a:rPr>
                        </m:ctrlPr>
                      </m:sSupPr>
                      <m:e>
                        <m:r>
                          <a:rPr lang="el-GR" b="1">
                            <a:latin typeface="Cambria Math" panose="02040503050406030204" pitchFamily="18" charset="0"/>
                            <a:cs typeface="Times New Roman" panose="02020603050405020304" pitchFamily="18" charset="0"/>
                          </a:rPr>
                          <m:t>𝛂</m:t>
                        </m:r>
                      </m:e>
                      <m:sup>
                        <m:r>
                          <a:rPr lang="en-IN" b="1" i="1" smtClean="0">
                            <a:latin typeface="Cambria Math" panose="02040503050406030204" pitchFamily="18" charset="0"/>
                            <a:cs typeface="Times New Roman" panose="02020603050405020304" pitchFamily="18" charset="0"/>
                          </a:rPr>
                          <m:t>𝑲</m:t>
                        </m:r>
                      </m:sup>
                    </m:sSup>
                    <m:r>
                      <a:rPr lang="en-IN" b="1" i="1">
                        <a:latin typeface="Cambria Math" panose="02040503050406030204" pitchFamily="18" charset="0"/>
                      </a:rPr>
                      <m:t> </m:t>
                    </m:r>
                    <m:r>
                      <a:rPr lang="en-IN" b="1" i="1" smtClean="0">
                        <a:latin typeface="Cambria Math" panose="02040503050406030204" pitchFamily="18" charset="0"/>
                      </a:rPr>
                      <m:t>𝒎𝒐𝒅𝒑</m:t>
                    </m:r>
                  </m:oMath>
                </a14:m>
                <a:endParaRPr lang="en-US" b="1" i="1">
                  <a:latin typeface="Times New Roman" panose="02020603050405020304" pitchFamily="18" charset="0"/>
                  <a:cs typeface="Times New Roman" panose="02020603050405020304" pitchFamily="18" charset="0"/>
                </a:endParaRPr>
              </a:p>
              <a:p>
                <a:endParaRPr lang="en-US" b="1" i="1">
                  <a:latin typeface="Times New Roman" panose="02020603050405020304" pitchFamily="18" charset="0"/>
                  <a:cs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IN" b="0" i="1" smtClean="0">
                            <a:latin typeface="Cambria Math" panose="02040503050406030204" pitchFamily="18" charset="0"/>
                          </a:rPr>
                          <m:t>𝑑</m:t>
                        </m:r>
                      </m:e>
                      <m:sub>
                        <m:r>
                          <a:rPr lang="en-IN" b="0" i="1" smtClean="0">
                            <a:latin typeface="Cambria Math" panose="02040503050406030204" pitchFamily="18" charset="0"/>
                          </a:rPr>
                          <m:t>1 </m:t>
                        </m:r>
                      </m:sub>
                    </m:sSub>
                    <m:r>
                      <a:rPr lang="en-IN" b="0" i="1" smtClean="0">
                        <a:latin typeface="Cambria Math" panose="02040503050406030204" pitchFamily="18" charset="0"/>
                      </a:rPr>
                      <m:t>=</m:t>
                    </m:r>
                    <m:sSup>
                      <m:sSupPr>
                        <m:ctrlPr>
                          <a:rPr lang="en-IN" i="1">
                            <a:latin typeface="Cambria Math" panose="02040503050406030204" pitchFamily="18" charset="0"/>
                          </a:rPr>
                        </m:ctrlPr>
                      </m:sSupPr>
                      <m:e>
                        <m:r>
                          <a:rPr lang="en-US" b="0" i="1" smtClean="0">
                            <a:latin typeface="Cambria Math" panose="02040503050406030204" pitchFamily="18" charset="0"/>
                          </a:rPr>
                          <m:t>131</m:t>
                        </m:r>
                      </m:e>
                      <m:sup>
                        <m:r>
                          <a:rPr lang="en-US" b="0" i="1" smtClean="0">
                            <a:latin typeface="Cambria Math" panose="02040503050406030204" pitchFamily="18" charset="0"/>
                          </a:rPr>
                          <m:t>5</m:t>
                        </m:r>
                      </m:sup>
                    </m:sSup>
                    <m:r>
                      <a:rPr lang="en-IN" i="1">
                        <a:latin typeface="Cambria Math" panose="02040503050406030204" pitchFamily="18" charset="0"/>
                      </a:rPr>
                      <m:t>𝑚𝑜𝑑</m:t>
                    </m:r>
                    <m:r>
                      <a:rPr lang="en-US" b="0" i="1" smtClean="0">
                        <a:latin typeface="Cambria Math" panose="02040503050406030204" pitchFamily="18" charset="0"/>
                      </a:rPr>
                      <m:t>263=189</m:t>
                    </m:r>
                  </m:oMath>
                </a14:m>
                <a:r>
                  <a:rPr lang="en-IN">
                    <a:latin typeface="Times New Roman" panose="02020603050405020304" pitchFamily="18" charset="0"/>
                    <a:cs typeface="Times New Roman" panose="02020603050405020304" pitchFamily="18" charset="0"/>
                  </a:rPr>
                  <a:t>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IN" i="1">
                            <a:latin typeface="Cambria Math" panose="02040503050406030204" pitchFamily="18" charset="0"/>
                          </a:rPr>
                          <m:t>𝑑</m:t>
                        </m:r>
                      </m:e>
                      <m:sub>
                        <m:r>
                          <a:rPr lang="en-US" b="0" i="1" smtClean="0">
                            <a:latin typeface="Cambria Math" panose="02040503050406030204" pitchFamily="18" charset="0"/>
                          </a:rPr>
                          <m:t>2</m:t>
                        </m:r>
                        <m:r>
                          <a:rPr lang="en-IN" i="1">
                            <a:latin typeface="Cambria Math" panose="02040503050406030204" pitchFamily="18" charset="0"/>
                          </a:rPr>
                          <m:t> </m:t>
                        </m:r>
                      </m:sub>
                    </m:sSub>
                    <m:r>
                      <a:rPr lang="en-IN" i="1">
                        <a:latin typeface="Cambria Math" panose="02040503050406030204" pitchFamily="18" charset="0"/>
                      </a:rPr>
                      <m:t>=</m:t>
                    </m:r>
                    <m:sSup>
                      <m:sSupPr>
                        <m:ctrlPr>
                          <a:rPr lang="en-IN" i="1">
                            <a:latin typeface="Cambria Math" panose="02040503050406030204" pitchFamily="18" charset="0"/>
                          </a:rPr>
                        </m:ctrlPr>
                      </m:sSupPr>
                      <m:e>
                        <m:r>
                          <a:rPr lang="en-US" i="1">
                            <a:latin typeface="Cambria Math" panose="02040503050406030204" pitchFamily="18" charset="0"/>
                          </a:rPr>
                          <m:t>131</m:t>
                        </m:r>
                      </m:e>
                      <m:sup>
                        <m:r>
                          <a:rPr lang="en-US" b="0" i="1" smtClean="0">
                            <a:latin typeface="Cambria Math" panose="02040503050406030204" pitchFamily="18" charset="0"/>
                          </a:rPr>
                          <m:t>3</m:t>
                        </m:r>
                      </m:sup>
                    </m:sSup>
                    <m:r>
                      <a:rPr lang="en-IN" i="1">
                        <a:latin typeface="Cambria Math" panose="02040503050406030204" pitchFamily="18" charset="0"/>
                      </a:rPr>
                      <m:t>𝑚𝑜𝑑</m:t>
                    </m:r>
                    <m:r>
                      <a:rPr lang="en-US" i="1">
                        <a:latin typeface="Cambria Math" panose="02040503050406030204" pitchFamily="18" charset="0"/>
                      </a:rPr>
                      <m:t>263=</m:t>
                    </m:r>
                    <m:r>
                      <a:rPr lang="en-US" b="0" i="1" smtClean="0">
                        <a:latin typeface="Cambria Math" panose="02040503050406030204" pitchFamily="18" charset="0"/>
                      </a:rPr>
                      <m:t>230</m:t>
                    </m:r>
                  </m:oMath>
                </a14:m>
                <a:r>
                  <a:rPr lang="en-IN">
                    <a:latin typeface="Times New Roman" panose="02020603050405020304" pitchFamily="18" charset="0"/>
                    <a:cs typeface="Times New Roman" panose="02020603050405020304" pitchFamily="18" charset="0"/>
                  </a:rPr>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𝑑</m:t>
                        </m:r>
                      </m:e>
                      <m:sub>
                        <m:r>
                          <a:rPr lang="en-US" b="0" i="1" smtClean="0">
                            <a:latin typeface="Cambria Math" panose="02040503050406030204" pitchFamily="18" charset="0"/>
                          </a:rPr>
                          <m:t>3</m:t>
                        </m:r>
                        <m:r>
                          <a:rPr lang="en-IN" i="1">
                            <a:latin typeface="Cambria Math" panose="02040503050406030204" pitchFamily="18" charset="0"/>
                          </a:rPr>
                          <m:t> </m:t>
                        </m:r>
                      </m:sub>
                    </m:sSub>
                    <m:r>
                      <a:rPr lang="en-IN" i="1">
                        <a:latin typeface="Cambria Math" panose="02040503050406030204" pitchFamily="18" charset="0"/>
                      </a:rPr>
                      <m:t>=</m:t>
                    </m:r>
                    <m:sSup>
                      <m:sSupPr>
                        <m:ctrlPr>
                          <a:rPr lang="en-IN" i="1">
                            <a:latin typeface="Cambria Math" panose="02040503050406030204" pitchFamily="18" charset="0"/>
                          </a:rPr>
                        </m:ctrlPr>
                      </m:sSupPr>
                      <m:e>
                        <m:r>
                          <a:rPr lang="en-US" i="1">
                            <a:latin typeface="Cambria Math" panose="02040503050406030204" pitchFamily="18" charset="0"/>
                          </a:rPr>
                          <m:t>131</m:t>
                        </m:r>
                      </m:e>
                      <m:sup>
                        <m:r>
                          <a:rPr lang="en-US" b="0" i="1" smtClean="0">
                            <a:latin typeface="Cambria Math" panose="02040503050406030204" pitchFamily="18" charset="0"/>
                          </a:rPr>
                          <m:t>4</m:t>
                        </m:r>
                      </m:sup>
                    </m:sSup>
                    <m:r>
                      <a:rPr lang="en-IN" i="1">
                        <a:latin typeface="Cambria Math" panose="02040503050406030204" pitchFamily="18" charset="0"/>
                      </a:rPr>
                      <m:t>𝑚𝑜𝑑</m:t>
                    </m:r>
                    <m:r>
                      <a:rPr lang="en-US" i="1">
                        <a:latin typeface="Cambria Math" panose="02040503050406030204" pitchFamily="18" charset="0"/>
                      </a:rPr>
                      <m:t>263=</m:t>
                    </m:r>
                    <m:r>
                      <a:rPr lang="en-US" b="0" i="1" smtClean="0">
                        <a:latin typeface="Cambria Math" panose="02040503050406030204" pitchFamily="18" charset="0"/>
                      </a:rPr>
                      <m:t>148</m:t>
                    </m:r>
                  </m:oMath>
                </a14:m>
                <a:endParaRPr lang="en-US">
                  <a:latin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IN" b="0" i="1" smtClean="0">
                            <a:latin typeface="Cambria Math" panose="02040503050406030204" pitchFamily="18" charset="0"/>
                          </a:rPr>
                          <m:t>𝑑</m:t>
                        </m:r>
                      </m:e>
                      <m:sub>
                        <m:r>
                          <a:rPr lang="en-US" b="0" i="1" smtClean="0">
                            <a:latin typeface="Cambria Math" panose="02040503050406030204" pitchFamily="18" charset="0"/>
                          </a:rPr>
                          <m:t>4</m:t>
                        </m:r>
                        <m:r>
                          <a:rPr lang="en-IN" b="0" i="1" smtClean="0">
                            <a:latin typeface="Cambria Math" panose="02040503050406030204" pitchFamily="18" charset="0"/>
                          </a:rPr>
                          <m:t> </m:t>
                        </m:r>
                      </m:sub>
                    </m:sSub>
                    <m:r>
                      <a:rPr lang="en-IN" b="0" i="1" smtClean="0">
                        <a:latin typeface="Cambria Math" panose="02040503050406030204" pitchFamily="18" charset="0"/>
                      </a:rPr>
                      <m:t>=</m:t>
                    </m:r>
                    <m:sSup>
                      <m:sSupPr>
                        <m:ctrlPr>
                          <a:rPr lang="en-IN" i="1">
                            <a:latin typeface="Cambria Math" panose="02040503050406030204" pitchFamily="18" charset="0"/>
                          </a:rPr>
                        </m:ctrlPr>
                      </m:sSupPr>
                      <m:e>
                        <m:r>
                          <a:rPr lang="en-US" b="0" i="1" smtClean="0">
                            <a:latin typeface="Cambria Math" panose="02040503050406030204" pitchFamily="18" charset="0"/>
                          </a:rPr>
                          <m:t>131</m:t>
                        </m:r>
                      </m:e>
                      <m:sup>
                        <m:r>
                          <a:rPr lang="en-US" b="0" i="1" smtClean="0">
                            <a:latin typeface="Cambria Math" panose="02040503050406030204" pitchFamily="18" charset="0"/>
                          </a:rPr>
                          <m:t>10</m:t>
                        </m:r>
                      </m:sup>
                    </m:sSup>
                    <m:r>
                      <a:rPr lang="en-IN" i="1">
                        <a:latin typeface="Cambria Math" panose="02040503050406030204" pitchFamily="18" charset="0"/>
                      </a:rPr>
                      <m:t>𝑚𝑜𝑑</m:t>
                    </m:r>
                    <m:r>
                      <a:rPr lang="en-US" b="0" i="1" smtClean="0">
                        <a:latin typeface="Cambria Math" panose="02040503050406030204" pitchFamily="18" charset="0"/>
                      </a:rPr>
                      <m:t>263=216</m:t>
                    </m:r>
                  </m:oMath>
                </a14:m>
                <a:r>
                  <a:rPr lang="en-IN">
                    <a:latin typeface="Times New Roman" panose="02020603050405020304" pitchFamily="18" charset="0"/>
                    <a:cs typeface="Times New Roman" panose="02020603050405020304" pitchFamily="18" charset="0"/>
                  </a:rPr>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𝑑</m:t>
                        </m:r>
                      </m:e>
                      <m:sub>
                        <m:r>
                          <a:rPr lang="en-US" b="0" i="1" smtClean="0">
                            <a:latin typeface="Cambria Math" panose="02040503050406030204" pitchFamily="18" charset="0"/>
                          </a:rPr>
                          <m:t>5</m:t>
                        </m:r>
                        <m:r>
                          <a:rPr lang="en-IN" i="1">
                            <a:latin typeface="Cambria Math" panose="02040503050406030204" pitchFamily="18" charset="0"/>
                          </a:rPr>
                          <m:t> </m:t>
                        </m:r>
                      </m:sub>
                    </m:sSub>
                    <m:r>
                      <a:rPr lang="en-IN" i="1">
                        <a:latin typeface="Cambria Math" panose="02040503050406030204" pitchFamily="18" charset="0"/>
                      </a:rPr>
                      <m:t>=</m:t>
                    </m:r>
                    <m:sSup>
                      <m:sSupPr>
                        <m:ctrlPr>
                          <a:rPr lang="en-IN" i="1">
                            <a:latin typeface="Cambria Math" panose="02040503050406030204" pitchFamily="18" charset="0"/>
                          </a:rPr>
                        </m:ctrlPr>
                      </m:sSupPr>
                      <m:e>
                        <m:r>
                          <a:rPr lang="en-US" i="1">
                            <a:latin typeface="Cambria Math" panose="02040503050406030204" pitchFamily="18" charset="0"/>
                          </a:rPr>
                          <m:t>131</m:t>
                        </m:r>
                      </m:e>
                      <m:sup>
                        <m:r>
                          <a:rPr lang="en-US" b="0" i="1" smtClean="0">
                            <a:latin typeface="Cambria Math" panose="02040503050406030204" pitchFamily="18" charset="0"/>
                          </a:rPr>
                          <m:t>7</m:t>
                        </m:r>
                      </m:sup>
                    </m:sSup>
                    <m:r>
                      <a:rPr lang="en-IN" i="1">
                        <a:latin typeface="Cambria Math" panose="02040503050406030204" pitchFamily="18" charset="0"/>
                      </a:rPr>
                      <m:t>𝑚𝑜𝑑</m:t>
                    </m:r>
                    <m:r>
                      <a:rPr lang="en-US" i="1">
                        <a:latin typeface="Cambria Math" panose="02040503050406030204" pitchFamily="18" charset="0"/>
                      </a:rPr>
                      <m:t>263=</m:t>
                    </m:r>
                    <m:r>
                      <a:rPr lang="en-US" b="0" i="1" smtClean="0">
                        <a:latin typeface="Cambria Math" panose="02040503050406030204" pitchFamily="18" charset="0"/>
                      </a:rPr>
                      <m:t>113</m:t>
                    </m:r>
                  </m:oMath>
                </a14:m>
                <a:r>
                  <a:rPr lang="en-IN">
                    <a:latin typeface="Times New Roman" panose="02020603050405020304" pitchFamily="18" charset="0"/>
                    <a:cs typeface="Times New Roman" panose="02020603050405020304" pitchFamily="18" charset="0"/>
                  </a:rPr>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𝑑</m:t>
                        </m:r>
                      </m:e>
                      <m:sub>
                        <m:r>
                          <a:rPr lang="en-US" b="0" i="1" smtClean="0">
                            <a:latin typeface="Cambria Math" panose="02040503050406030204" pitchFamily="18" charset="0"/>
                          </a:rPr>
                          <m:t>6</m:t>
                        </m:r>
                        <m:r>
                          <a:rPr lang="en-IN" i="1">
                            <a:latin typeface="Cambria Math" panose="02040503050406030204" pitchFamily="18" charset="0"/>
                          </a:rPr>
                          <m:t> </m:t>
                        </m:r>
                      </m:sub>
                    </m:sSub>
                    <m:r>
                      <a:rPr lang="en-IN" i="1">
                        <a:latin typeface="Cambria Math" panose="02040503050406030204" pitchFamily="18" charset="0"/>
                      </a:rPr>
                      <m:t>=</m:t>
                    </m:r>
                    <m:sSup>
                      <m:sSupPr>
                        <m:ctrlPr>
                          <a:rPr lang="en-IN" i="1">
                            <a:latin typeface="Cambria Math" panose="02040503050406030204" pitchFamily="18" charset="0"/>
                          </a:rPr>
                        </m:ctrlPr>
                      </m:sSupPr>
                      <m:e>
                        <m:r>
                          <a:rPr lang="en-US" i="1">
                            <a:latin typeface="Cambria Math" panose="02040503050406030204" pitchFamily="18" charset="0"/>
                          </a:rPr>
                          <m:t>131</m:t>
                        </m:r>
                      </m:e>
                      <m:sup>
                        <m:r>
                          <a:rPr lang="en-US" b="0" i="1" smtClean="0">
                            <a:latin typeface="Cambria Math" panose="02040503050406030204" pitchFamily="18" charset="0"/>
                          </a:rPr>
                          <m:t>2</m:t>
                        </m:r>
                      </m:sup>
                    </m:sSup>
                    <m:r>
                      <a:rPr lang="en-IN" i="1">
                        <a:latin typeface="Cambria Math" panose="02040503050406030204" pitchFamily="18" charset="0"/>
                      </a:rPr>
                      <m:t>𝑚𝑜𝑑</m:t>
                    </m:r>
                    <m:r>
                      <a:rPr lang="en-US" i="1">
                        <a:latin typeface="Cambria Math" panose="02040503050406030204" pitchFamily="18" charset="0"/>
                      </a:rPr>
                      <m:t>263=</m:t>
                    </m:r>
                    <m:r>
                      <a:rPr lang="en-US" b="0" i="1" smtClean="0">
                        <a:latin typeface="Cambria Math" panose="02040503050406030204" pitchFamily="18" charset="0"/>
                      </a:rPr>
                      <m:t>66</m:t>
                    </m:r>
                  </m:oMath>
                </a14:m>
                <a:endParaRPr lang="en-IN">
                  <a:latin typeface="Times New Roman" panose="02020603050405020304" pitchFamily="18" charset="0"/>
                  <a:cs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IN" b="0" i="1" smtClean="0">
                            <a:latin typeface="Cambria Math" panose="02040503050406030204" pitchFamily="18" charset="0"/>
                          </a:rPr>
                          <m:t>𝑑</m:t>
                        </m:r>
                      </m:e>
                      <m:sub>
                        <m:r>
                          <a:rPr lang="en-US" b="0" i="1" smtClean="0">
                            <a:latin typeface="Cambria Math" panose="02040503050406030204" pitchFamily="18" charset="0"/>
                          </a:rPr>
                          <m:t>7</m:t>
                        </m:r>
                        <m:r>
                          <a:rPr lang="en-IN" b="0" i="1" smtClean="0">
                            <a:latin typeface="Cambria Math" panose="02040503050406030204" pitchFamily="18" charset="0"/>
                          </a:rPr>
                          <m:t> </m:t>
                        </m:r>
                      </m:sub>
                    </m:sSub>
                    <m:r>
                      <a:rPr lang="en-IN" b="0" i="1" smtClean="0">
                        <a:latin typeface="Cambria Math" panose="02040503050406030204" pitchFamily="18" charset="0"/>
                      </a:rPr>
                      <m:t>=</m:t>
                    </m:r>
                    <m:sSup>
                      <m:sSupPr>
                        <m:ctrlPr>
                          <a:rPr lang="en-IN" i="1">
                            <a:latin typeface="Cambria Math" panose="02040503050406030204" pitchFamily="18" charset="0"/>
                          </a:rPr>
                        </m:ctrlPr>
                      </m:sSupPr>
                      <m:e>
                        <m:r>
                          <a:rPr lang="en-US" b="0" i="1" smtClean="0">
                            <a:latin typeface="Cambria Math" panose="02040503050406030204" pitchFamily="18" charset="0"/>
                          </a:rPr>
                          <m:t>131</m:t>
                        </m:r>
                      </m:e>
                      <m:sup>
                        <m:r>
                          <a:rPr lang="en-US" b="0" i="1" smtClean="0">
                            <a:latin typeface="Cambria Math" panose="02040503050406030204" pitchFamily="18" charset="0"/>
                          </a:rPr>
                          <m:t>9</m:t>
                        </m:r>
                      </m:sup>
                    </m:sSup>
                    <m:r>
                      <a:rPr lang="en-IN" i="1">
                        <a:latin typeface="Cambria Math" panose="02040503050406030204" pitchFamily="18" charset="0"/>
                      </a:rPr>
                      <m:t>𝑚𝑜𝑑</m:t>
                    </m:r>
                    <m:r>
                      <a:rPr lang="en-US" b="0" i="1" smtClean="0">
                        <a:latin typeface="Cambria Math" panose="02040503050406030204" pitchFamily="18" charset="0"/>
                      </a:rPr>
                      <m:t>263=9</m:t>
                    </m:r>
                  </m:oMath>
                </a14:m>
                <a:r>
                  <a:rPr lang="en-IN">
                    <a:latin typeface="Times New Roman" panose="02020603050405020304" pitchFamily="18" charset="0"/>
                    <a:cs typeface="Times New Roman" panose="02020603050405020304" pitchFamily="18" charset="0"/>
                  </a:rPr>
                  <a:t>4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IN" i="1">
                            <a:latin typeface="Cambria Math" panose="02040503050406030204" pitchFamily="18" charset="0"/>
                          </a:rPr>
                          <m:t>𝑑</m:t>
                        </m:r>
                      </m:e>
                      <m:sub>
                        <m:r>
                          <a:rPr lang="en-US" b="0" i="1" smtClean="0">
                            <a:latin typeface="Cambria Math" panose="02040503050406030204" pitchFamily="18" charset="0"/>
                          </a:rPr>
                          <m:t>8</m:t>
                        </m:r>
                        <m:r>
                          <a:rPr lang="en-IN" i="1">
                            <a:latin typeface="Cambria Math" panose="02040503050406030204" pitchFamily="18" charset="0"/>
                          </a:rPr>
                          <m:t> </m:t>
                        </m:r>
                      </m:sub>
                    </m:sSub>
                    <m:r>
                      <a:rPr lang="en-IN" i="1">
                        <a:latin typeface="Cambria Math" panose="02040503050406030204" pitchFamily="18" charset="0"/>
                      </a:rPr>
                      <m:t>=</m:t>
                    </m:r>
                    <m:sSup>
                      <m:sSupPr>
                        <m:ctrlPr>
                          <a:rPr lang="en-IN" i="1">
                            <a:latin typeface="Cambria Math" panose="02040503050406030204" pitchFamily="18" charset="0"/>
                          </a:rPr>
                        </m:ctrlPr>
                      </m:sSupPr>
                      <m:e>
                        <m:r>
                          <a:rPr lang="en-US" i="1">
                            <a:latin typeface="Cambria Math" panose="02040503050406030204" pitchFamily="18" charset="0"/>
                          </a:rPr>
                          <m:t>131</m:t>
                        </m:r>
                      </m:e>
                      <m:sup>
                        <m:r>
                          <a:rPr lang="en-US" b="0" i="1" smtClean="0">
                            <a:latin typeface="Cambria Math" panose="02040503050406030204" pitchFamily="18" charset="0"/>
                          </a:rPr>
                          <m:t>8</m:t>
                        </m:r>
                      </m:sup>
                    </m:sSup>
                    <m:r>
                      <a:rPr lang="en-IN" i="1">
                        <a:latin typeface="Cambria Math" panose="02040503050406030204" pitchFamily="18" charset="0"/>
                      </a:rPr>
                      <m:t>𝑚𝑜𝑑</m:t>
                    </m:r>
                    <m:r>
                      <a:rPr lang="en-US" i="1">
                        <a:latin typeface="Cambria Math" panose="02040503050406030204" pitchFamily="18" charset="0"/>
                      </a:rPr>
                      <m:t>263=</m:t>
                    </m:r>
                    <m:r>
                      <a:rPr lang="en-US" b="0" i="1" smtClean="0">
                        <a:latin typeface="Cambria Math" panose="02040503050406030204" pitchFamily="18" charset="0"/>
                      </a:rPr>
                      <m:t>75</m:t>
                    </m:r>
                  </m:oMath>
                </a14:m>
                <a:r>
                  <a:rPr lang="en-IN">
                    <a:latin typeface="Times New Roman" panose="02020603050405020304" pitchFamily="18" charset="0"/>
                    <a:cs typeface="Times New Roman" panose="02020603050405020304" pitchFamily="18" charset="0"/>
                  </a:rPr>
                  <a:t>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IN" i="1">
                            <a:latin typeface="Cambria Math" panose="02040503050406030204" pitchFamily="18" charset="0"/>
                          </a:rPr>
                          <m:t>𝑑</m:t>
                        </m:r>
                      </m:e>
                      <m:sub>
                        <m:r>
                          <a:rPr lang="en-US" b="0" i="1" smtClean="0">
                            <a:latin typeface="Cambria Math" panose="02040503050406030204" pitchFamily="18" charset="0"/>
                          </a:rPr>
                          <m:t>9</m:t>
                        </m:r>
                        <m:r>
                          <a:rPr lang="en-IN" i="1">
                            <a:latin typeface="Cambria Math" panose="02040503050406030204" pitchFamily="18" charset="0"/>
                          </a:rPr>
                          <m:t> </m:t>
                        </m:r>
                      </m:sub>
                    </m:sSub>
                    <m:r>
                      <a:rPr lang="en-IN" i="1">
                        <a:latin typeface="Cambria Math" panose="02040503050406030204" pitchFamily="18" charset="0"/>
                      </a:rPr>
                      <m:t>=</m:t>
                    </m:r>
                    <m:sSup>
                      <m:sSupPr>
                        <m:ctrlPr>
                          <a:rPr lang="en-IN" i="1">
                            <a:latin typeface="Cambria Math" panose="02040503050406030204" pitchFamily="18" charset="0"/>
                          </a:rPr>
                        </m:ctrlPr>
                      </m:sSupPr>
                      <m:e>
                        <m:r>
                          <a:rPr lang="en-US" i="1">
                            <a:latin typeface="Cambria Math" panose="02040503050406030204" pitchFamily="18" charset="0"/>
                          </a:rPr>
                          <m:t>131</m:t>
                        </m:r>
                      </m:e>
                      <m:sup>
                        <m:r>
                          <a:rPr lang="en-US" b="0" i="1" smtClean="0">
                            <a:latin typeface="Cambria Math" panose="02040503050406030204" pitchFamily="18" charset="0"/>
                          </a:rPr>
                          <m:t>3</m:t>
                        </m:r>
                      </m:sup>
                    </m:sSup>
                    <m:r>
                      <a:rPr lang="en-IN" i="1">
                        <a:latin typeface="Cambria Math" panose="02040503050406030204" pitchFamily="18" charset="0"/>
                      </a:rPr>
                      <m:t>𝑚𝑜𝑑</m:t>
                    </m:r>
                    <m:r>
                      <a:rPr lang="en-US" i="1">
                        <a:latin typeface="Cambria Math" panose="02040503050406030204" pitchFamily="18" charset="0"/>
                      </a:rPr>
                      <m:t>263=</m:t>
                    </m:r>
                    <m:r>
                      <a:rPr lang="en-US" b="0" i="1" smtClean="0">
                        <a:latin typeface="Cambria Math" panose="02040503050406030204" pitchFamily="18" charset="0"/>
                      </a:rPr>
                      <m:t>230</m:t>
                    </m:r>
                  </m:oMath>
                </a14:m>
                <a:endParaRPr lang="en-IN">
                  <a:latin typeface="Times New Roman" panose="02020603050405020304" pitchFamily="18" charset="0"/>
                  <a:cs typeface="Times New Roman" panose="02020603050405020304" pitchFamily="18" charset="0"/>
                </a:endParaRPr>
              </a:p>
              <a:p>
                <a:endParaRPr lang="en-IN">
                  <a:latin typeface="Times New Roman" panose="02020603050405020304" pitchFamily="18" charset="0"/>
                  <a:cs typeface="Times New Roman" panose="02020603050405020304" pitchFamily="18" charset="0"/>
                </a:endParaRPr>
              </a:p>
              <a:p>
                <a:r>
                  <a:rPr lang="en-IN">
                    <a:latin typeface="Times New Roman" panose="02020603050405020304" pitchFamily="18" charset="0"/>
                    <a:cs typeface="Times New Roman" panose="02020603050405020304" pitchFamily="18" charset="0"/>
                  </a:rPr>
                  <a:t>Bp=[189,230,148,216,113,66,94,75,230]</a:t>
                </a: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4" name="TextBox 3">
                <a:extLst>
                  <a:ext uri="{FF2B5EF4-FFF2-40B4-BE49-F238E27FC236}">
                    <a16:creationId xmlns:a16="http://schemas.microsoft.com/office/drawing/2014/main" id="{2A8D11F8-1E4C-E173-5D5E-4621BCE75F7A}"/>
                  </a:ext>
                </a:extLst>
              </p:cNvPr>
              <p:cNvSpPr txBox="1">
                <a:spLocks noRot="1" noChangeAspect="1" noMove="1" noResize="1" noEditPoints="1" noAdjustHandles="1" noChangeArrowheads="1" noChangeShapeType="1" noTextEdit="1"/>
              </p:cNvSpPr>
              <p:nvPr/>
            </p:nvSpPr>
            <p:spPr>
              <a:xfrm>
                <a:off x="335409" y="678368"/>
                <a:ext cx="8473181" cy="4263347"/>
              </a:xfrm>
              <a:prstGeom prst="rect">
                <a:avLst/>
              </a:prstGeom>
              <a:blipFill>
                <a:blip r:embed="rId2"/>
                <a:stretch>
                  <a:fillRect l="-576" t="-857" r="0" b="-1286"/>
                </a:stretch>
              </a:blipFill>
            </p:spPr>
            <p:txBody>
              <a:bodyPr/>
              <a:lstStyle/>
              <a:p>
                <a:r>
                  <a:rPr lang="en-IN">
                    <a:noFill/>
                  </a:rPr>
                  <a:t> </a:t>
                </a:r>
              </a:p>
            </p:txBody>
          </p:sp>
        </mc:Fallback>
      </mc:AlternateContent>
    </p:spTree>
    <p:extLst>
      <p:ext uri="{BB962C8B-B14F-4D97-AF65-F5344CB8AC3E}">
        <p14:creationId xmlns:p14="http://schemas.microsoft.com/office/powerpoint/2010/main" val="1134434138"/>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415569-4442-8223-DCDC-986254ED23D8}"/>
              </a:ext>
            </a:extLst>
          </p:cNvPr>
          <p:cNvSpPr>
            <a:spLocks noGrp="1"/>
          </p:cNvSpPr>
          <p:nvPr>
            <p:ph type="sldNum" sz="quarter" idx="12"/>
          </p:nvPr>
        </p:nvSpPr>
        <p:spPr/>
        <p:txBody>
          <a:bodyPr/>
          <a:lstStyle/>
          <a:p>
            <a:r>
              <a:rPr lang="en-US"/>
              <a:t>12</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AE75E170-54FF-E033-3D3E-EDBCADDCE729}"/>
                  </a:ext>
                </a:extLst>
              </p:cNvPr>
              <p:cNvSpPr txBox="1"/>
              <p:nvPr/>
            </p:nvSpPr>
            <p:spPr>
              <a:xfrm>
                <a:off x="811876" y="458538"/>
                <a:ext cx="5601810" cy="39562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IN" b="1" i="1" smtClean="0">
                              <a:latin typeface="Cambria Math" panose="02040503050406030204" pitchFamily="18" charset="0"/>
                            </a:rPr>
                          </m:ctrlPr>
                        </m:sSubPr>
                        <m:e>
                          <m:r>
                            <a:rPr lang="en-US" b="1" i="1" smtClean="0">
                              <a:latin typeface="Cambria Math" panose="02040503050406030204" pitchFamily="18" charset="0"/>
                            </a:rPr>
                            <m:t>𝒁</m:t>
                          </m:r>
                        </m:e>
                        <m:sub>
                          <m:r>
                            <a:rPr lang="en-US" b="1" i="1" smtClean="0">
                              <a:latin typeface="Cambria Math" panose="02040503050406030204" pitchFamily="18" charset="0"/>
                            </a:rPr>
                            <m:t>𝒊𝒋𝒄</m:t>
                          </m:r>
                        </m:sub>
                      </m:sSub>
                      <m:r>
                        <a:rPr lang="en-US" b="1" i="1" smtClean="0">
                          <a:latin typeface="Cambria Math" panose="02040503050406030204" pitchFamily="18" charset="0"/>
                        </a:rPr>
                        <m:t>= </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𝒊𝒎</m:t>
                          </m:r>
                        </m:e>
                        <m:sub>
                          <m:r>
                            <a:rPr lang="en-US" b="1" i="1" smtClean="0">
                              <a:latin typeface="Cambria Math" panose="02040503050406030204" pitchFamily="18" charset="0"/>
                            </a:rPr>
                            <m:t>𝒊𝒋𝒄</m:t>
                          </m:r>
                        </m:sub>
                      </m:sSub>
                    </m:oMath>
                  </m:oMathPara>
                </a14:m>
                <a:endParaRPr lang="en-IN" b="1">
                  <a:latin typeface="Times New Roman" panose="02020603050405020304" pitchFamily="18" charset="0"/>
                  <a:cs typeface="Times New Roman" panose="02020603050405020304" pitchFamily="18" charset="0"/>
                </a:endParaRP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3" name="TextBox 2">
                <a:extLst>
                  <a:ext uri="{FF2B5EF4-FFF2-40B4-BE49-F238E27FC236}">
                    <a16:creationId xmlns:a16="http://schemas.microsoft.com/office/drawing/2014/main" id="{AE75E170-54FF-E033-3D3E-EDBCADDCE729}"/>
                  </a:ext>
                </a:extLst>
              </p:cNvPr>
              <p:cNvSpPr txBox="1">
                <a:spLocks noRot="1" noChangeAspect="1" noMove="1" noResize="1" noEditPoints="1" noAdjustHandles="1" noChangeArrowheads="1" noChangeShapeType="1" noTextEdit="1"/>
              </p:cNvSpPr>
              <p:nvPr/>
            </p:nvSpPr>
            <p:spPr>
              <a:xfrm>
                <a:off x="811876" y="458538"/>
                <a:ext cx="5601810" cy="395621"/>
              </a:xfrm>
              <a:prstGeom prst="rect">
                <a:avLst/>
              </a:prstGeom>
              <a:blipFill>
                <a:blip r:embed="rId2"/>
                <a:stretch>
                  <a:fillRect b="-9231"/>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1E1A623-6EDA-510A-1D93-CB5DDC26EBDD}"/>
                  </a:ext>
                </a:extLst>
              </p:cNvPr>
              <p:cNvSpPr txBox="1"/>
              <p:nvPr/>
            </p:nvSpPr>
            <p:spPr>
              <a:xfrm>
                <a:off x="4426090" y="517848"/>
                <a:ext cx="524118" cy="276999"/>
              </a:xfrm>
              <a:prstGeom prst="rect">
                <a:avLst/>
              </a:prstGeom>
              <a:noFill/>
            </p:spPr>
            <p:txBody>
              <a:bodyPr wrap="none" lIns="0" tIns="0" rIns="0" bIns="0"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IN" b="1" i="1" smtClean="0">
                              <a:latin typeface="Cambria Math" panose="02040503050406030204" pitchFamily="18" charset="0"/>
                            </a:rPr>
                          </m:ctrlPr>
                        </m:sSubPr>
                        <m:e>
                          <m:r>
                            <a:rPr lang="en-US" b="1" i="1" smtClean="0">
                              <a:latin typeface="Cambria Math" panose="02040503050406030204" pitchFamily="18" charset="0"/>
                            </a:rPr>
                            <m:t>𝒇𝒔𝒌</m:t>
                          </m:r>
                        </m:e>
                        <m:sub>
                          <m:r>
                            <a:rPr lang="en-US" b="1" i="1" smtClean="0">
                              <a:latin typeface="Cambria Math" panose="02040503050406030204" pitchFamily="18" charset="0"/>
                            </a:rPr>
                            <m:t>𝒕</m:t>
                          </m:r>
                        </m:sub>
                      </m:sSub>
                    </m:oMath>
                  </m:oMathPara>
                </a14:m>
                <a:endParaRPr lang="en-IN" b="1">
                  <a:latin typeface="Times New Roman" panose="02020603050405020304" pitchFamily="18" charset="0"/>
                  <a:cs typeface="Times New Roman" panose="02020603050405020304" pitchFamily="18" charset="0"/>
                </a:endParaRP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6" name="TextBox 5">
                <a:extLst>
                  <a:ext uri="{FF2B5EF4-FFF2-40B4-BE49-F238E27FC236}">
                    <a16:creationId xmlns:a16="http://schemas.microsoft.com/office/drawing/2014/main" id="{A1E1A623-6EDA-510A-1D93-CB5DDC26EBDD}"/>
                  </a:ext>
                </a:extLst>
              </p:cNvPr>
              <p:cNvSpPr txBox="1">
                <a:spLocks noRot="1" noChangeAspect="1" noMove="1" noResize="1" noEditPoints="1" noAdjustHandles="1" noChangeArrowheads="1" noChangeShapeType="1" noTextEdit="1"/>
              </p:cNvSpPr>
              <p:nvPr/>
            </p:nvSpPr>
            <p:spPr>
              <a:xfrm>
                <a:off x="4426090" y="517848"/>
                <a:ext cx="524118" cy="276999"/>
              </a:xfrm>
              <a:prstGeom prst="rect">
                <a:avLst/>
              </a:prstGeom>
              <a:blipFill>
                <a:blip r:embed="rId3"/>
                <a:stretch>
                  <a:fillRect l="-15116" t="-4444" r="-3488" b="-37778"/>
                </a:stretch>
              </a:blipFill>
            </p:spPr>
            <p:txBody>
              <a:bodyPr/>
              <a:lstStyle/>
              <a:p>
                <a:r>
                  <a:rPr lang="en-IN">
                    <a:noFill/>
                  </a:rPr>
                  <a:t> </a:t>
                </a:r>
              </a:p>
            </p:txBody>
          </p:sp>
        </mc:Fallback>
      </mc:AlternateContent>
      <p:sp>
        <p:nvSpPr>
          <p:cNvPr id="7" name="Flowchart: Or 6">
            <a:extLst>
              <a:ext uri="{FF2B5EF4-FFF2-40B4-BE49-F238E27FC236}">
                <a16:creationId xmlns:a16="http://schemas.microsoft.com/office/drawing/2014/main" id="{33F98270-6580-5A12-B029-5783A31D552B}"/>
              </a:ext>
            </a:extLst>
          </p:cNvPr>
          <p:cNvSpPr/>
          <p:nvPr/>
        </p:nvSpPr>
        <p:spPr>
          <a:xfrm>
            <a:off x="4271066" y="572010"/>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D908F7B-7723-286B-B64A-DE3FB9315461}"/>
                  </a:ext>
                </a:extLst>
              </p:cNvPr>
              <p:cNvSpPr txBox="1"/>
              <p:nvPr/>
            </p:nvSpPr>
            <p:spPr>
              <a:xfrm>
                <a:off x="239697" y="1298334"/>
                <a:ext cx="8717872" cy="1477328"/>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𝑍</m:t>
                        </m:r>
                      </m:e>
                      <m:sub>
                        <m:r>
                          <a:rPr lang="en-US" b="0" i="1" smtClean="0">
                            <a:latin typeface="Cambria Math" panose="02040503050406030204" pitchFamily="18" charset="0"/>
                          </a:rPr>
                          <m:t>1∗1</m:t>
                        </m:r>
                      </m:sub>
                    </m:sSub>
                    <m:r>
                      <a:rPr lang="en-US" b="0" i="1" smtClean="0">
                        <a:latin typeface="Cambria Math" panose="02040503050406030204" pitchFamily="18" charset="0"/>
                      </a:rPr>
                      <m:t>=12 </m:t>
                    </m:r>
                  </m:oMath>
                </a14:m>
                <a:r>
                  <a:rPr lang="en-IN">
                    <a:latin typeface="Times New Roman" panose="02020603050405020304" pitchFamily="18" charset="0"/>
                    <a:cs typeface="Times New Roman" panose="02020603050405020304" pitchFamily="18" charset="0"/>
                  </a:rPr>
                  <a:t>   239 = 227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𝑍</m:t>
                        </m:r>
                      </m:e>
                      <m:sub>
                        <m:r>
                          <a:rPr lang="en-US" i="1">
                            <a:latin typeface="Cambria Math" panose="02040503050406030204" pitchFamily="18" charset="0"/>
                          </a:rPr>
                          <m:t>1∗</m:t>
                        </m:r>
                        <m:r>
                          <a:rPr lang="en-US" b="0" i="1" smtClean="0">
                            <a:latin typeface="Cambria Math" panose="02040503050406030204" pitchFamily="18" charset="0"/>
                          </a:rPr>
                          <m:t>2</m:t>
                        </m:r>
                      </m:sub>
                    </m:sSub>
                    <m:r>
                      <a:rPr lang="en-US" i="1">
                        <a:latin typeface="Cambria Math" panose="02040503050406030204" pitchFamily="18" charset="0"/>
                      </a:rPr>
                      <m:t>=</m:t>
                    </m:r>
                    <m:r>
                      <a:rPr lang="en-US" b="0" i="1" smtClean="0">
                        <a:latin typeface="Cambria Math" panose="02040503050406030204" pitchFamily="18" charset="0"/>
                      </a:rPr>
                      <m:t>30</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30 = 0                </a:t>
                </a:r>
                <a14:m>
                  <m:oMath xmlns:m="http://schemas.openxmlformats.org/officeDocument/2006/math">
                    <m:sSub>
                      <m:sSubPr>
                        <m:ctrlPr>
                          <a:rPr lang="en-IN" i="1">
                            <a:latin typeface="Cambria Math" panose="02040503050406030204" pitchFamily="18" charset="0"/>
                          </a:rPr>
                        </m:ctrlPr>
                      </m:sSubPr>
                      <m:e>
                        <m:r>
                          <a:rPr lang="en-US" i="1">
                            <a:latin typeface="Cambria Math" panose="02040503050406030204" pitchFamily="18" charset="0"/>
                          </a:rPr>
                          <m:t>𝑍</m:t>
                        </m:r>
                      </m:e>
                      <m:sub>
                        <m:r>
                          <a:rPr lang="en-US" i="1">
                            <a:latin typeface="Cambria Math" panose="02040503050406030204" pitchFamily="18" charset="0"/>
                          </a:rPr>
                          <m:t>1∗</m:t>
                        </m:r>
                        <m:r>
                          <a:rPr lang="en-US" b="0" i="1" smtClean="0">
                            <a:latin typeface="Cambria Math" panose="02040503050406030204" pitchFamily="18" charset="0"/>
                          </a:rPr>
                          <m:t>3</m:t>
                        </m:r>
                      </m:sub>
                    </m:sSub>
                    <m:r>
                      <a:rPr lang="en-US" i="1">
                        <a:latin typeface="Cambria Math" panose="02040503050406030204" pitchFamily="18" charset="0"/>
                      </a:rPr>
                      <m:t>=1</m:t>
                    </m:r>
                    <m:r>
                      <a:rPr lang="en-US" b="0" i="1" smtClean="0">
                        <a:latin typeface="Cambria Math" panose="02040503050406030204" pitchFamily="18" charset="0"/>
                      </a:rPr>
                      <m:t>1</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190 = 181</a:t>
                </a:r>
              </a:p>
              <a:p>
                <a:endParaRPr lang="en-IN">
                  <a:latin typeface="Times New Roman" panose="02020603050405020304" pitchFamily="18" charset="0"/>
                  <a:cs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𝑍</m:t>
                        </m:r>
                      </m:e>
                      <m:sub>
                        <m:r>
                          <a:rPr lang="en-US" b="0" i="1" smtClean="0">
                            <a:latin typeface="Cambria Math" panose="02040503050406030204" pitchFamily="18" charset="0"/>
                          </a:rPr>
                          <m:t>2∗1</m:t>
                        </m:r>
                      </m:sub>
                    </m:sSub>
                    <m:r>
                      <a:rPr lang="en-US" b="0" i="1" smtClean="0">
                        <a:latin typeface="Cambria Math" panose="02040503050406030204" pitchFamily="18" charset="0"/>
                      </a:rPr>
                      <m:t>=51 </m:t>
                    </m:r>
                  </m:oMath>
                </a14:m>
                <a:r>
                  <a:rPr lang="en-IN">
                    <a:latin typeface="Times New Roman" panose="02020603050405020304" pitchFamily="18" charset="0"/>
                    <a:cs typeface="Times New Roman" panose="02020603050405020304" pitchFamily="18" charset="0"/>
                  </a:rPr>
                  <a:t>   50 = 1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𝑍</m:t>
                        </m:r>
                      </m:e>
                      <m:sub>
                        <m:r>
                          <a:rPr lang="en-US" b="0" i="1" smtClean="0">
                            <a:latin typeface="Cambria Math" panose="02040503050406030204" pitchFamily="18" charset="0"/>
                          </a:rPr>
                          <m:t>2</m:t>
                        </m:r>
                        <m:r>
                          <a:rPr lang="en-US" i="1">
                            <a:latin typeface="Cambria Math" panose="02040503050406030204" pitchFamily="18" charset="0"/>
                          </a:rPr>
                          <m:t>∗</m:t>
                        </m:r>
                        <m:r>
                          <a:rPr lang="en-US" b="0" i="1" smtClean="0">
                            <a:latin typeface="Cambria Math" panose="02040503050406030204" pitchFamily="18" charset="0"/>
                          </a:rPr>
                          <m:t>2</m:t>
                        </m:r>
                      </m:sub>
                    </m:sSub>
                    <m:r>
                      <a:rPr lang="en-US" i="1">
                        <a:latin typeface="Cambria Math" panose="02040503050406030204" pitchFamily="18" charset="0"/>
                      </a:rPr>
                      <m:t>=</m:t>
                    </m:r>
                    <m:r>
                      <a:rPr lang="en-US" b="0" i="1" smtClean="0">
                        <a:latin typeface="Cambria Math" panose="02040503050406030204" pitchFamily="18" charset="0"/>
                      </a:rPr>
                      <m:t>86</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177 = 231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𝑍</m:t>
                        </m:r>
                      </m:e>
                      <m:sub>
                        <m:r>
                          <a:rPr lang="en-US" b="0" i="1" smtClean="0">
                            <a:latin typeface="Cambria Math" panose="02040503050406030204" pitchFamily="18" charset="0"/>
                          </a:rPr>
                          <m:t>2</m:t>
                        </m:r>
                        <m:r>
                          <a:rPr lang="en-US" i="1">
                            <a:latin typeface="Cambria Math" panose="02040503050406030204" pitchFamily="18" charset="0"/>
                          </a:rPr>
                          <m:t>∗</m:t>
                        </m:r>
                        <m:r>
                          <a:rPr lang="en-US" b="0" i="1" smtClean="0">
                            <a:latin typeface="Cambria Math" panose="02040503050406030204" pitchFamily="18" charset="0"/>
                          </a:rPr>
                          <m:t>3</m:t>
                        </m:r>
                      </m:sub>
                    </m:sSub>
                    <m:r>
                      <a:rPr lang="en-US" i="1">
                        <a:latin typeface="Cambria Math" panose="02040503050406030204" pitchFamily="18" charset="0"/>
                      </a:rPr>
                      <m:t>=1</m:t>
                    </m:r>
                    <m:r>
                      <a:rPr lang="en-US" b="0" i="1" smtClean="0">
                        <a:latin typeface="Cambria Math" panose="02040503050406030204" pitchFamily="18" charset="0"/>
                      </a:rPr>
                      <m:t>0</m:t>
                    </m:r>
                    <m:r>
                      <a:rPr lang="en-US" i="1">
                        <a:latin typeface="Cambria Math" panose="02040503050406030204" pitchFamily="18" charset="0"/>
                      </a:rPr>
                      <m:t>2 </m:t>
                    </m:r>
                  </m:oMath>
                </a14:m>
                <a:r>
                  <a:rPr lang="en-IN">
                    <a:latin typeface="Times New Roman" panose="02020603050405020304" pitchFamily="18" charset="0"/>
                    <a:cs typeface="Times New Roman" panose="02020603050405020304" pitchFamily="18" charset="0"/>
                  </a:rPr>
                  <a:t>   157 = 251</a:t>
                </a:r>
              </a:p>
              <a:p>
                <a:endParaRPr lang="en-IN">
                  <a:latin typeface="Times New Roman" panose="02020603050405020304" pitchFamily="18" charset="0"/>
                  <a:cs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𝑍</m:t>
                        </m:r>
                      </m:e>
                      <m:sub>
                        <m:r>
                          <a:rPr lang="en-US" b="0" i="1" smtClean="0">
                            <a:latin typeface="Cambria Math" panose="02040503050406030204" pitchFamily="18" charset="0"/>
                          </a:rPr>
                          <m:t>3∗1</m:t>
                        </m:r>
                      </m:sub>
                    </m:sSub>
                    <m:r>
                      <a:rPr lang="en-US" b="0" i="1" smtClean="0">
                        <a:latin typeface="Cambria Math" panose="02040503050406030204" pitchFamily="18" charset="0"/>
                      </a:rPr>
                      <m:t>=91 </m:t>
                    </m:r>
                  </m:oMath>
                </a14:m>
                <a:r>
                  <a:rPr lang="en-IN">
                    <a:latin typeface="Times New Roman" panose="02020603050405020304" pitchFamily="18" charset="0"/>
                    <a:cs typeface="Times New Roman" panose="02020603050405020304" pitchFamily="18" charset="0"/>
                  </a:rPr>
                  <a:t>   174 = 245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𝑍</m:t>
                        </m:r>
                      </m:e>
                      <m:sub>
                        <m:r>
                          <a:rPr lang="en-US" b="0" i="1" smtClean="0">
                            <a:latin typeface="Cambria Math" panose="02040503050406030204" pitchFamily="18" charset="0"/>
                          </a:rPr>
                          <m:t>3</m:t>
                        </m:r>
                        <m:r>
                          <a:rPr lang="en-US" i="1">
                            <a:latin typeface="Cambria Math" panose="02040503050406030204" pitchFamily="18" charset="0"/>
                          </a:rPr>
                          <m:t>∗</m:t>
                        </m:r>
                        <m:r>
                          <a:rPr lang="en-US" b="0" i="1" smtClean="0">
                            <a:latin typeface="Cambria Math" panose="02040503050406030204" pitchFamily="18" charset="0"/>
                          </a:rPr>
                          <m:t>2</m:t>
                        </m:r>
                      </m:sub>
                    </m:sSub>
                    <m:r>
                      <a:rPr lang="en-US" i="1">
                        <a:latin typeface="Cambria Math" panose="02040503050406030204" pitchFamily="18" charset="0"/>
                      </a:rPr>
                      <m:t>=</m:t>
                    </m:r>
                    <m:r>
                      <a:rPr lang="en-US" b="0" i="1" smtClean="0">
                        <a:latin typeface="Cambria Math" panose="02040503050406030204" pitchFamily="18" charset="0"/>
                      </a:rPr>
                      <m:t>8</m:t>
                    </m:r>
                    <m:r>
                      <a:rPr lang="en-US" i="1">
                        <a:latin typeface="Cambria Math" panose="02040503050406030204" pitchFamily="18" charset="0"/>
                      </a:rPr>
                      <m:t>2 </m:t>
                    </m:r>
                  </m:oMath>
                </a14:m>
                <a:r>
                  <a:rPr lang="en-IN">
                    <a:latin typeface="Times New Roman" panose="02020603050405020304" pitchFamily="18" charset="0"/>
                    <a:cs typeface="Times New Roman" panose="02020603050405020304" pitchFamily="18" charset="0"/>
                  </a:rPr>
                  <a:t>   69 = 23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𝑍</m:t>
                        </m:r>
                      </m:e>
                      <m:sub>
                        <m:r>
                          <a:rPr lang="en-US" b="0" i="1" smtClean="0">
                            <a:latin typeface="Cambria Math" panose="02040503050406030204" pitchFamily="18" charset="0"/>
                          </a:rPr>
                          <m:t>3</m:t>
                        </m:r>
                        <m:r>
                          <a:rPr lang="en-US" i="1">
                            <a:latin typeface="Cambria Math" panose="02040503050406030204" pitchFamily="18" charset="0"/>
                          </a:rPr>
                          <m:t>∗</m:t>
                        </m:r>
                        <m:r>
                          <a:rPr lang="en-US" b="0" i="1" smtClean="0">
                            <a:latin typeface="Cambria Math" panose="02040503050406030204" pitchFamily="18" charset="0"/>
                          </a:rPr>
                          <m:t>3</m:t>
                        </m:r>
                      </m:sub>
                    </m:sSub>
                    <m:r>
                      <a:rPr lang="en-US" i="1">
                        <a:latin typeface="Cambria Math" panose="02040503050406030204" pitchFamily="18" charset="0"/>
                      </a:rPr>
                      <m:t>=</m:t>
                    </m:r>
                    <m:r>
                      <a:rPr lang="en-US" b="0" i="1" smtClean="0">
                        <a:latin typeface="Cambria Math" panose="02040503050406030204" pitchFamily="18" charset="0"/>
                      </a:rPr>
                      <m:t>5</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30 = 27</a:t>
                </a: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10" name="TextBox 9">
                <a:extLst>
                  <a:ext uri="{FF2B5EF4-FFF2-40B4-BE49-F238E27FC236}">
                    <a16:creationId xmlns:a16="http://schemas.microsoft.com/office/drawing/2014/main" id="{2D908F7B-7723-286B-B64A-DE3FB9315461}"/>
                  </a:ext>
                </a:extLst>
              </p:cNvPr>
              <p:cNvSpPr txBox="1">
                <a:spLocks noRot="1" noChangeAspect="1" noMove="1" noResize="1" noEditPoints="1" noAdjustHandles="1" noChangeArrowheads="1" noChangeShapeType="1" noTextEdit="1"/>
              </p:cNvSpPr>
              <p:nvPr/>
            </p:nvSpPr>
            <p:spPr>
              <a:xfrm>
                <a:off x="239697" y="1298334"/>
                <a:ext cx="8717872" cy="1477328"/>
              </a:xfrm>
              <a:prstGeom prst="rect">
                <a:avLst/>
              </a:prstGeom>
              <a:blipFill>
                <a:blip r:embed="rId4"/>
                <a:stretch>
                  <a:fillRect t="-2479" b="-5785"/>
                </a:stretch>
              </a:blipFill>
            </p:spPr>
            <p:txBody>
              <a:bodyPr/>
              <a:lstStyle/>
              <a:p>
                <a:r>
                  <a:rPr lang="en-IN">
                    <a:noFill/>
                  </a:rPr>
                  <a:t> </a:t>
                </a:r>
              </a:p>
            </p:txBody>
          </p:sp>
        </mc:Fallback>
      </mc:AlternateContent>
      <p:sp>
        <p:nvSpPr>
          <p:cNvPr id="11" name="Flowchart: Or 10">
            <a:extLst>
              <a:ext uri="{FF2B5EF4-FFF2-40B4-BE49-F238E27FC236}">
                <a16:creationId xmlns:a16="http://schemas.microsoft.com/office/drawing/2014/main" id="{8D60AA17-4E1B-5AD1-4D2A-A37DE5F69A8B}"/>
              </a:ext>
            </a:extLst>
          </p:cNvPr>
          <p:cNvSpPr/>
          <p:nvPr/>
        </p:nvSpPr>
        <p:spPr>
          <a:xfrm>
            <a:off x="4149570" y="1398986"/>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E3AACD6B-7B31-CF1D-D94E-9153CB87CD6F}"/>
                  </a:ext>
                </a:extLst>
              </p:cNvPr>
              <p:cNvSpPr txBox="1"/>
              <p:nvPr/>
            </p:nvSpPr>
            <p:spPr>
              <a:xfrm>
                <a:off x="811877" y="3438227"/>
                <a:ext cx="3058788" cy="813877"/>
              </a:xfrm>
              <a:prstGeom prst="rect">
                <a:avLst/>
              </a:prstGeom>
              <a:noFill/>
            </p:spPr>
            <p:txBody>
              <a:bodyPr wrap="square" lIns="0" tIns="0" rIns="0" bIns="0"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r>
                  <a:rPr lang="en-IN"/>
                  <a:t>     </a:t>
                </a:r>
                <a14:m>
                  <m:oMath xmlns:m="http://schemas.openxmlformats.org/officeDocument/2006/math">
                    <m:sSub>
                      <m:sSubPr>
                        <m:ctrlPr>
                          <a:rPr lang="en-IN" sz="2000" b="1" i="1" smtClean="0">
                            <a:latin typeface="Cambria Math" panose="02040503050406030204" pitchFamily="18" charset="0"/>
                          </a:rPr>
                        </m:ctrlPr>
                      </m:sSubPr>
                      <m:e>
                        <m:r>
                          <a:rPr lang="en-US" sz="2000" b="1" i="1" smtClean="0">
                            <a:latin typeface="Cambria Math" panose="02040503050406030204" pitchFamily="18" charset="0"/>
                          </a:rPr>
                          <m:t>𝒁</m:t>
                        </m:r>
                      </m:e>
                      <m:sub>
                        <m:r>
                          <a:rPr lang="en-US" sz="2000" b="1" i="1" smtClean="0">
                            <a:latin typeface="Cambria Math" panose="02040503050406030204" pitchFamily="18" charset="0"/>
                          </a:rPr>
                          <m:t>𝒊𝒋𝒄</m:t>
                        </m:r>
                      </m:sub>
                    </m:sSub>
                    <m:r>
                      <a:rPr lang="en-US" sz="2000" b="1" i="1" smtClean="0">
                        <a:latin typeface="Cambria Math" panose="02040503050406030204" pitchFamily="18" charset="0"/>
                      </a:rPr>
                      <m:t>= </m:t>
                    </m:r>
                  </m:oMath>
                </a14:m>
                <a:r>
                  <a:rPr lang="en-IN" sz="2000" b="1">
                    <a:latin typeface="Times New Roman" panose="02020603050405020304" pitchFamily="18" charset="0"/>
                    <a:cs typeface="Times New Roman" panose="02020603050405020304" pitchFamily="18" charset="0"/>
                  </a:rPr>
                  <a:t>   </a:t>
                </a:r>
                <a14:m>
                  <m:oMath xmlns:m="http://schemas.openxmlformats.org/officeDocument/2006/math">
                    <m:m>
                      <m:mPr>
                        <m:mcs>
                          <m:mc>
                            <m:mcPr>
                              <m:count m:val="3"/>
                              <m:mcJc m:val="center"/>
                            </m:mcPr>
                          </m:mc>
                        </m:mcs>
                        <m:ctrlPr>
                          <a:rPr lang="en-IN" sz="2000" b="1" i="1" smtClean="0">
                            <a:latin typeface="Cambria Math" panose="02040503050406030204" pitchFamily="18" charset="0"/>
                          </a:rPr>
                        </m:ctrlPr>
                      </m:mPr>
                      <m:mr>
                        <m:e>
                          <m:r>
                            <a:rPr lang="en-US" sz="2000" b="1" i="1" smtClean="0">
                              <a:latin typeface="Cambria Math" panose="02040503050406030204" pitchFamily="18" charset="0"/>
                            </a:rPr>
                            <m:t>𝟐𝟐𝟕</m:t>
                          </m:r>
                        </m:e>
                        <m:e>
                          <m:r>
                            <a:rPr lang="en-US" sz="2000" b="1" i="1" smtClean="0">
                              <a:latin typeface="Cambria Math" panose="02040503050406030204" pitchFamily="18" charset="0"/>
                            </a:rPr>
                            <m:t>𝟎</m:t>
                          </m:r>
                        </m:e>
                        <m:e>
                          <m:r>
                            <a:rPr lang="en-US" sz="2000" b="1" i="1" smtClean="0">
                              <a:latin typeface="Cambria Math" panose="02040503050406030204" pitchFamily="18" charset="0"/>
                            </a:rPr>
                            <m:t>𝟏𝟖𝟏</m:t>
                          </m:r>
                        </m:e>
                      </m:mr>
                      <m:mr>
                        <m:e>
                          <m:r>
                            <a:rPr lang="en-US" sz="2000" b="1" i="1" smtClean="0">
                              <a:latin typeface="Cambria Math" panose="02040503050406030204" pitchFamily="18" charset="0"/>
                            </a:rPr>
                            <m:t>𝟏</m:t>
                          </m:r>
                        </m:e>
                        <m:e>
                          <m:r>
                            <a:rPr lang="en-US" sz="2000" b="1" i="1" smtClean="0">
                              <a:latin typeface="Cambria Math" panose="02040503050406030204" pitchFamily="18" charset="0"/>
                            </a:rPr>
                            <m:t>𝟐𝟑𝟏</m:t>
                          </m:r>
                        </m:e>
                        <m:e>
                          <m:r>
                            <a:rPr lang="en-US" sz="2000" b="1" i="1" smtClean="0">
                              <a:latin typeface="Cambria Math" panose="02040503050406030204" pitchFamily="18" charset="0"/>
                            </a:rPr>
                            <m:t>𝟐𝟓𝟏</m:t>
                          </m:r>
                        </m:e>
                      </m:mr>
                      <m:mr>
                        <m:e>
                          <m:r>
                            <a:rPr lang="en-US" sz="2000" b="1" i="1" smtClean="0">
                              <a:latin typeface="Cambria Math" panose="02040503050406030204" pitchFamily="18" charset="0"/>
                            </a:rPr>
                            <m:t>𝟐𝟒𝟓</m:t>
                          </m:r>
                        </m:e>
                        <m:e>
                          <m:r>
                            <a:rPr lang="en-US" sz="2000" b="1" i="1" smtClean="0">
                              <a:latin typeface="Cambria Math" panose="02040503050406030204" pitchFamily="18" charset="0"/>
                            </a:rPr>
                            <m:t>𝟐𝟑</m:t>
                          </m:r>
                        </m:e>
                        <m:e>
                          <m:r>
                            <a:rPr lang="en-US" sz="2000" b="1" i="1" smtClean="0">
                              <a:latin typeface="Cambria Math" panose="02040503050406030204" pitchFamily="18" charset="0"/>
                            </a:rPr>
                            <m:t>𝟐𝟕</m:t>
                          </m:r>
                        </m:e>
                      </m:mr>
                    </m:m>
                  </m:oMath>
                </a14:m>
                <a:endParaRPr lang="en-IN" sz="2000" b="1">
                  <a:latin typeface="Times New Roman" panose="02020603050405020304" pitchFamily="18" charset="0"/>
                  <a:cs typeface="Times New Roman" panose="02020603050405020304" pitchFamily="18" charset="0"/>
                </a:endParaRP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12" name="TextBox 11">
                <a:extLst>
                  <a:ext uri="{FF2B5EF4-FFF2-40B4-BE49-F238E27FC236}">
                    <a16:creationId xmlns:a16="http://schemas.microsoft.com/office/drawing/2014/main" id="{E3AACD6B-7B31-CF1D-D94E-9153CB87CD6F}"/>
                  </a:ext>
                </a:extLst>
              </p:cNvPr>
              <p:cNvSpPr txBox="1">
                <a:spLocks noRot="1" noChangeAspect="1" noMove="1" noResize="1" noEditPoints="1" noAdjustHandles="1" noChangeArrowheads="1" noChangeShapeType="1" noTextEdit="1"/>
              </p:cNvSpPr>
              <p:nvPr/>
            </p:nvSpPr>
            <p:spPr>
              <a:xfrm>
                <a:off x="811877" y="3438227"/>
                <a:ext cx="3058788" cy="813877"/>
              </a:xfrm>
              <a:prstGeom prst="rect">
                <a:avLst/>
              </a:prstGeom>
              <a:blipFill>
                <a:blip r:embed="rId5"/>
                <a:stretch>
                  <a:fillRect/>
                </a:stretch>
              </a:blipFill>
            </p:spPr>
            <p:txBody>
              <a:bodyPr/>
              <a:lstStyle/>
              <a:p>
                <a:r>
                  <a:rPr lang="en-IN">
                    <a:noFill/>
                  </a:rPr>
                  <a:t> </a:t>
                </a:r>
              </a:p>
            </p:txBody>
          </p:sp>
        </mc:Fallback>
      </mc:AlternateContent>
      <p:sp>
        <p:nvSpPr>
          <p:cNvPr id="4" name="Flowchart: Or 3">
            <a:extLst>
              <a:ext uri="{FF2B5EF4-FFF2-40B4-BE49-F238E27FC236}">
                <a16:creationId xmlns:a16="http://schemas.microsoft.com/office/drawing/2014/main" id="{8819371D-83C2-6A08-A394-71EB593C6947}"/>
              </a:ext>
            </a:extLst>
          </p:cNvPr>
          <p:cNvSpPr/>
          <p:nvPr/>
        </p:nvSpPr>
        <p:spPr>
          <a:xfrm>
            <a:off x="1317093" y="1934647"/>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5" name="Flowchart: Or 4">
            <a:extLst>
              <a:ext uri="{FF2B5EF4-FFF2-40B4-BE49-F238E27FC236}">
                <a16:creationId xmlns:a16="http://schemas.microsoft.com/office/drawing/2014/main" id="{3451F1A6-5F9B-8639-70DA-D36B064BB1CD}"/>
              </a:ext>
            </a:extLst>
          </p:cNvPr>
          <p:cNvSpPr/>
          <p:nvPr/>
        </p:nvSpPr>
        <p:spPr>
          <a:xfrm>
            <a:off x="1326781" y="2487412"/>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8" name="Flowchart: Or 7">
            <a:extLst>
              <a:ext uri="{FF2B5EF4-FFF2-40B4-BE49-F238E27FC236}">
                <a16:creationId xmlns:a16="http://schemas.microsoft.com/office/drawing/2014/main" id="{3D16EAB3-A943-6287-6BBA-9F4D89D8FD1F}"/>
              </a:ext>
            </a:extLst>
          </p:cNvPr>
          <p:cNvSpPr/>
          <p:nvPr/>
        </p:nvSpPr>
        <p:spPr>
          <a:xfrm>
            <a:off x="1317093" y="1398986"/>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9" name="Flowchart: Or 8">
            <a:extLst>
              <a:ext uri="{FF2B5EF4-FFF2-40B4-BE49-F238E27FC236}">
                <a16:creationId xmlns:a16="http://schemas.microsoft.com/office/drawing/2014/main" id="{96A2982E-0B68-63D2-157E-5A28D72AEFA3}"/>
              </a:ext>
            </a:extLst>
          </p:cNvPr>
          <p:cNvSpPr/>
          <p:nvPr/>
        </p:nvSpPr>
        <p:spPr>
          <a:xfrm>
            <a:off x="4072058" y="1952660"/>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3" name="Flowchart: Or 12">
            <a:extLst>
              <a:ext uri="{FF2B5EF4-FFF2-40B4-BE49-F238E27FC236}">
                <a16:creationId xmlns:a16="http://schemas.microsoft.com/office/drawing/2014/main" id="{A8173FB0-528B-5DE0-70BC-D79A9DBDC07B}"/>
              </a:ext>
            </a:extLst>
          </p:cNvPr>
          <p:cNvSpPr/>
          <p:nvPr/>
        </p:nvSpPr>
        <p:spPr>
          <a:xfrm>
            <a:off x="4064491" y="2487412"/>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4" name="Flowchart: Or 13">
            <a:extLst>
              <a:ext uri="{FF2B5EF4-FFF2-40B4-BE49-F238E27FC236}">
                <a16:creationId xmlns:a16="http://schemas.microsoft.com/office/drawing/2014/main" id="{F109B2FD-3A58-3F8E-5259-ED8E16668C22}"/>
              </a:ext>
            </a:extLst>
          </p:cNvPr>
          <p:cNvSpPr/>
          <p:nvPr/>
        </p:nvSpPr>
        <p:spPr>
          <a:xfrm>
            <a:off x="6842124" y="1398986"/>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5" name="Flowchart: Or 14">
            <a:extLst>
              <a:ext uri="{FF2B5EF4-FFF2-40B4-BE49-F238E27FC236}">
                <a16:creationId xmlns:a16="http://schemas.microsoft.com/office/drawing/2014/main" id="{0AA9D933-F213-9979-91BD-9AA42A22137A}"/>
              </a:ext>
            </a:extLst>
          </p:cNvPr>
          <p:cNvSpPr/>
          <p:nvPr/>
        </p:nvSpPr>
        <p:spPr>
          <a:xfrm>
            <a:off x="6842124" y="1938401"/>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6" name="Flowchart: Or 15">
            <a:extLst>
              <a:ext uri="{FF2B5EF4-FFF2-40B4-BE49-F238E27FC236}">
                <a16:creationId xmlns:a16="http://schemas.microsoft.com/office/drawing/2014/main" id="{07B3DEB5-76ED-995F-6BB7-554D100546F9}"/>
              </a:ext>
            </a:extLst>
          </p:cNvPr>
          <p:cNvSpPr/>
          <p:nvPr/>
        </p:nvSpPr>
        <p:spPr>
          <a:xfrm>
            <a:off x="6647177" y="2511271"/>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7" name="Arrow: Right 16">
            <a:extLst>
              <a:ext uri="{FF2B5EF4-FFF2-40B4-BE49-F238E27FC236}">
                <a16:creationId xmlns:a16="http://schemas.microsoft.com/office/drawing/2014/main" id="{3755AB89-B08C-E332-EB93-B0B651411FFA}"/>
              </a:ext>
            </a:extLst>
          </p:cNvPr>
          <p:cNvSpPr/>
          <p:nvPr/>
        </p:nvSpPr>
        <p:spPr>
          <a:xfrm>
            <a:off x="4064491" y="3649856"/>
            <a:ext cx="1208846" cy="3906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FFF"/>
                </a:solidFill>
                <a:latin typeface="Corbel" panose="020B0503020204020204"/>
                <a:ea typeface="+mn-ea"/>
                <a:cs typeface="+mn-cs"/>
              </a:defRPr>
            </a:lvl1pPr>
            <a:lvl2pPr marL="457200" algn="l" defTabSz="457200" rtl="0" eaLnBrk="1" latinLnBrk="0" hangingPunct="1">
              <a:defRPr sz="1800" kern="1200">
                <a:solidFill>
                  <a:srgbClr val="FFFFFF"/>
                </a:solidFill>
                <a:latin typeface="Corbel" panose="020B0503020204020204"/>
                <a:ea typeface="+mn-ea"/>
                <a:cs typeface="+mn-cs"/>
              </a:defRPr>
            </a:lvl2pPr>
            <a:lvl3pPr marL="914400" algn="l" defTabSz="457200" rtl="0" eaLnBrk="1" latinLnBrk="0" hangingPunct="1">
              <a:defRPr sz="1800" kern="1200">
                <a:solidFill>
                  <a:srgbClr val="FFFFFF"/>
                </a:solidFill>
                <a:latin typeface="Corbel" panose="020B0503020204020204"/>
                <a:ea typeface="+mn-ea"/>
                <a:cs typeface="+mn-cs"/>
              </a:defRPr>
            </a:lvl3pPr>
            <a:lvl4pPr marL="1371600" algn="l" defTabSz="457200" rtl="0" eaLnBrk="1" latinLnBrk="0" hangingPunct="1">
              <a:defRPr sz="1800" kern="1200">
                <a:solidFill>
                  <a:srgbClr val="FFFFFF"/>
                </a:solidFill>
                <a:latin typeface="Corbel" panose="020B0503020204020204"/>
                <a:ea typeface="+mn-ea"/>
                <a:cs typeface="+mn-cs"/>
              </a:defRPr>
            </a:lvl4pPr>
            <a:lvl5pPr marL="1828800" algn="l" defTabSz="457200" rtl="0" eaLnBrk="1" latinLnBrk="0" hangingPunct="1">
              <a:defRPr sz="1800" kern="1200">
                <a:solidFill>
                  <a:srgbClr val="FFFFFF"/>
                </a:solidFill>
                <a:latin typeface="Corbel" panose="020B0503020204020204"/>
                <a:ea typeface="+mn-ea"/>
                <a:cs typeface="+mn-cs"/>
              </a:defRPr>
            </a:lvl5pPr>
            <a:lvl6pPr marL="2286000" algn="l" defTabSz="457200" rtl="0" eaLnBrk="1" latinLnBrk="0" hangingPunct="1">
              <a:defRPr sz="1800" kern="1200">
                <a:solidFill>
                  <a:srgbClr val="FFFFFF"/>
                </a:solidFill>
                <a:latin typeface="Corbel" panose="020B0503020204020204"/>
                <a:ea typeface="+mn-ea"/>
                <a:cs typeface="+mn-cs"/>
              </a:defRPr>
            </a:lvl6pPr>
            <a:lvl7pPr marL="2743200" algn="l" defTabSz="457200" rtl="0" eaLnBrk="1" latinLnBrk="0" hangingPunct="1">
              <a:defRPr sz="1800" kern="1200">
                <a:solidFill>
                  <a:srgbClr val="FFFFFF"/>
                </a:solidFill>
                <a:latin typeface="Corbel" panose="020B0503020204020204"/>
                <a:ea typeface="+mn-ea"/>
                <a:cs typeface="+mn-cs"/>
              </a:defRPr>
            </a:lvl7pPr>
            <a:lvl8pPr marL="3200400" algn="l" defTabSz="457200" rtl="0" eaLnBrk="1" latinLnBrk="0" hangingPunct="1">
              <a:defRPr sz="1800" kern="1200">
                <a:solidFill>
                  <a:srgbClr val="FFFFFF"/>
                </a:solidFill>
                <a:latin typeface="Corbel" panose="020B0503020204020204"/>
                <a:ea typeface="+mn-ea"/>
                <a:cs typeface="+mn-cs"/>
              </a:defRPr>
            </a:lvl8pPr>
            <a:lvl9pPr marL="3657600" algn="l" defTabSz="457200" rtl="0" eaLnBrk="1" latinLnBrk="0" hangingPunct="1">
              <a:defRPr sz="1800" kern="1200">
                <a:solidFill>
                  <a:srgbClr val="FFFFFF"/>
                </a:solidFill>
                <a:latin typeface="Corbel" panose="020B0503020204020204"/>
                <a:ea typeface="+mn-ea"/>
                <a:cs typeface="+mn-cs"/>
              </a:defRPr>
            </a:lvl9pPr>
          </a:lstStyle>
          <a:p>
            <a:pPr algn="ctr"/>
            <a:endParaRPr lang="en-IN"/>
          </a:p>
        </p:txBody>
      </p:sp>
      <p:pic>
        <p:nvPicPr>
          <p:cNvPr id="19" name="Picture 18">
            <a:extLst>
              <a:ext uri="{FF2B5EF4-FFF2-40B4-BE49-F238E27FC236}">
                <a16:creationId xmlns:a16="http://schemas.microsoft.com/office/drawing/2014/main" id="{AED0ACFA-C8B2-118D-6269-5D6951399A36}"/>
              </a:ext>
            </a:extLst>
          </p:cNvPr>
          <p:cNvPicPr>
            <a:picLocks noChangeAspect="1"/>
          </p:cNvPicPr>
          <p:nvPr/>
        </p:nvPicPr>
        <p:blipFill>
          <a:blip r:embed="rId6"/>
          <a:stretch>
            <a:fillRect/>
          </a:stretch>
        </p:blipFill>
        <p:spPr>
          <a:xfrm>
            <a:off x="5891260" y="3212624"/>
            <a:ext cx="1279663" cy="1215277"/>
          </a:xfrm>
          <a:prstGeom prst="rect">
            <a:avLst/>
          </a:prstGeom>
        </p:spPr>
      </p:pic>
      <p:sp>
        <p:nvSpPr>
          <p:cNvPr id="18" name="Double Bracket 17">
            <a:extLst>
              <a:ext uri="{FF2B5EF4-FFF2-40B4-BE49-F238E27FC236}">
                <a16:creationId xmlns:a16="http://schemas.microsoft.com/office/drawing/2014/main" id="{1C69A62F-1745-515C-9BCB-266B2D1866D0}"/>
              </a:ext>
            </a:extLst>
          </p:cNvPr>
          <p:cNvSpPr/>
          <p:nvPr/>
        </p:nvSpPr>
        <p:spPr>
          <a:xfrm>
            <a:off x="1766655" y="3373515"/>
            <a:ext cx="2175029" cy="1054386"/>
          </a:xfrm>
          <a:prstGeom prst="bracketPair">
            <a:avLst/>
          </a:prstGeom>
        </p:spPr>
        <p:style>
          <a:lnRef idx="1">
            <a:schemeClr val="dk1"/>
          </a:lnRef>
          <a:fillRef idx="0">
            <a:schemeClr val="dk1"/>
          </a:fillRef>
          <a:effectRef idx="0">
            <a:schemeClr val="dk1"/>
          </a:effectRef>
          <a:fontRef idx="minor">
            <a:schemeClr val="tx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Tree>
    <p:extLst>
      <p:ext uri="{BB962C8B-B14F-4D97-AF65-F5344CB8AC3E}">
        <p14:creationId xmlns:p14="http://schemas.microsoft.com/office/powerpoint/2010/main" val="2788964144"/>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7CDDF5-263E-A6BE-268E-E15A2F234311}"/>
              </a:ext>
            </a:extLst>
          </p:cNvPr>
          <p:cNvSpPr>
            <a:spLocks noGrp="1"/>
          </p:cNvSpPr>
          <p:nvPr>
            <p:ph type="sldNum" sz="quarter" idx="12"/>
          </p:nvPr>
        </p:nvSpPr>
        <p:spPr/>
        <p:txBody>
          <a:bodyPr/>
          <a:lstStyle/>
          <a:p>
            <a:fld id="{D57F1E4F-1CFF-5643-939E-217C01CDF565}" type="slidenum">
              <a:rPr lang="en-US" smtClean="0"/>
              <a:t>13</a:t>
            </a:fld>
            <a:endParaRPr lang="en-US"/>
          </a:p>
        </p:txBody>
      </p:sp>
      <p:sp>
        <p:nvSpPr>
          <p:cNvPr id="3" name="TextBox 2">
            <a:extLst>
              <a:ext uri="{FF2B5EF4-FFF2-40B4-BE49-F238E27FC236}">
                <a16:creationId xmlns:a16="http://schemas.microsoft.com/office/drawing/2014/main" id="{B683BFA1-E303-6295-1B26-89C4BEEC6357}"/>
              </a:ext>
            </a:extLst>
          </p:cNvPr>
          <p:cNvSpPr txBox="1"/>
          <p:nvPr/>
        </p:nvSpPr>
        <p:spPr>
          <a:xfrm>
            <a:off x="221941" y="1858271"/>
            <a:ext cx="3604334"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400" b="1" u="sng">
                <a:latin typeface="Times New Roman" panose="02020603050405020304" pitchFamily="18" charset="0"/>
                <a:cs typeface="Times New Roman" panose="02020603050405020304" pitchFamily="18" charset="0"/>
              </a:rPr>
              <a:t>Decryption</a:t>
            </a:r>
            <a:r>
              <a:rPr lang="en-US" sz="2000" b="1" u="sng">
                <a:latin typeface="Times New Roman" panose="02020603050405020304" pitchFamily="18" charset="0"/>
                <a:cs typeface="Times New Roman" panose="02020603050405020304" pitchFamily="18" charset="0"/>
              </a:rPr>
              <a:t>:</a:t>
            </a:r>
            <a:endParaRPr lang="en-IN" sz="2000" b="1" u="sng">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54C1B96-0B47-8005-5E91-F079D3D0562C}"/>
                  </a:ext>
                </a:extLst>
              </p:cNvPr>
              <p:cNvSpPr txBox="1"/>
              <p:nvPr/>
            </p:nvSpPr>
            <p:spPr>
              <a:xfrm>
                <a:off x="372862" y="2511107"/>
                <a:ext cx="8540318" cy="64633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b="1">
                    <a:latin typeface="Times New Roman" panose="02020603050405020304" pitchFamily="18" charset="0"/>
                    <a:cs typeface="Times New Roman" panose="02020603050405020304" pitchFamily="18" charset="0"/>
                  </a:rPr>
                  <a:t>Sk = </a:t>
                </a:r>
                <a14:m>
                  <m:oMath xmlns:m="http://schemas.openxmlformats.org/officeDocument/2006/math">
                    <m:sSup>
                      <m:sSupPr>
                        <m:ctrlPr>
                          <a:rPr lang="en-US" b="1" i="1" smtClean="0">
                            <a:latin typeface="Cambria Math" panose="02040503050406030204" pitchFamily="18" charset="0"/>
                          </a:rPr>
                        </m:ctrlPr>
                      </m:sSupPr>
                      <m:e>
                        <m:r>
                          <a:rPr lang="en-US" b="1" i="1" smtClean="0">
                            <a:latin typeface="Cambria Math" panose="02040503050406030204" pitchFamily="18" charset="0"/>
                          </a:rPr>
                          <m:t>𝑩𝒑𝒊</m:t>
                        </m:r>
                      </m:e>
                      <m:sup>
                        <m:r>
                          <a:rPr lang="en-US" b="1" i="1" smtClean="0">
                            <a:latin typeface="Cambria Math" panose="02040503050406030204" pitchFamily="18" charset="0"/>
                          </a:rPr>
                          <m:t>𝒙</m:t>
                        </m:r>
                      </m:sup>
                    </m:sSup>
                    <m:r>
                      <a:rPr lang="en-US" b="1" i="1" smtClean="0">
                        <a:latin typeface="Cambria Math" panose="02040503050406030204" pitchFamily="18" charset="0"/>
                      </a:rPr>
                      <m:t>𝒎𝒐𝒅𝒑</m:t>
                    </m:r>
                  </m:oMath>
                </a14:m>
                <a:endParaRPr lang="en-IN" b="1">
                  <a:latin typeface="Times New Roman" panose="02020603050405020304" pitchFamily="18" charset="0"/>
                  <a:cs typeface="Times New Roman" panose="02020603050405020304" pitchFamily="18" charset="0"/>
                </a:endParaRPr>
              </a:p>
              <a:p>
                <a:endParaRPr lang="en-IN" b="1">
                  <a:latin typeface="Times New Roman" panose="02020603050405020304" pitchFamily="18" charset="0"/>
                  <a:cs typeface="Times New Roman" panose="02020603050405020304" pitchFamily="18" charset="0"/>
                </a:endParaRP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4" name="TextBox 3">
                <a:extLst>
                  <a:ext uri="{FF2B5EF4-FFF2-40B4-BE49-F238E27FC236}">
                    <a16:creationId xmlns:a16="http://schemas.microsoft.com/office/drawing/2014/main" id="{554C1B96-0B47-8005-5E91-F079D3D0562C}"/>
                  </a:ext>
                </a:extLst>
              </p:cNvPr>
              <p:cNvSpPr txBox="1">
                <a:spLocks noRot="1" noChangeAspect="1" noMove="1" noResize="1" noEditPoints="1" noAdjustHandles="1" noChangeArrowheads="1" noChangeShapeType="1" noTextEdit="1"/>
              </p:cNvSpPr>
              <p:nvPr/>
            </p:nvSpPr>
            <p:spPr>
              <a:xfrm>
                <a:off x="372862" y="2511107"/>
                <a:ext cx="8540318" cy="646331"/>
              </a:xfrm>
              <a:prstGeom prst="rect">
                <a:avLst/>
              </a:prstGeom>
              <a:blipFill>
                <a:blip r:embed="rId2"/>
                <a:stretch>
                  <a:fillRect t="-5660"/>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4529C751-66A0-EA33-16FB-606932DC8030}"/>
                  </a:ext>
                </a:extLst>
              </p:cNvPr>
              <p:cNvSpPr txBox="1"/>
              <p:nvPr/>
            </p:nvSpPr>
            <p:spPr>
              <a:xfrm>
                <a:off x="372862" y="3220157"/>
                <a:ext cx="8611340" cy="1384995"/>
              </a:xfrm>
              <a:prstGeom prst="rect">
                <a:avLst/>
              </a:prstGeom>
              <a:noFill/>
            </p:spPr>
            <p:txBody>
              <a:bodyPr wrap="square" lIns="0" tIns="0" rIns="0" bIns="0"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𝑆𝑘</m:t>
                        </m:r>
                      </m:e>
                      <m:sub>
                        <m:r>
                          <a:rPr lang="en-US" b="0" i="1" smtClean="0">
                            <a:latin typeface="Cambria Math" panose="02040503050406030204" pitchFamily="18" charset="0"/>
                          </a:rPr>
                          <m:t>1</m:t>
                        </m:r>
                      </m:sub>
                    </m:sSub>
                    <m:r>
                      <a:rPr lang="en-US" b="0" i="1" smtClean="0">
                        <a:latin typeface="Cambria Math" panose="02040503050406030204" pitchFamily="18" charset="0"/>
                      </a:rPr>
                      <m:t>=</m:t>
                    </m:r>
                    <m:sSup>
                      <m:sSupPr>
                        <m:ctrlPr>
                          <a:rPr lang="en-IN" i="1" smtClean="0">
                            <a:latin typeface="Cambria Math" panose="02040503050406030204" pitchFamily="18" charset="0"/>
                          </a:rPr>
                        </m:ctrlPr>
                      </m:sSupPr>
                      <m:e>
                        <m:r>
                          <a:rPr lang="en-US" b="0" i="1" smtClean="0">
                            <a:latin typeface="Cambria Math" panose="02040503050406030204" pitchFamily="18" charset="0"/>
                          </a:rPr>
                          <m:t>189</m:t>
                        </m:r>
                      </m:e>
                      <m:sup>
                        <m:r>
                          <a:rPr lang="en-US" b="0" i="1" smtClean="0">
                            <a:latin typeface="Cambria Math" panose="02040503050406030204" pitchFamily="18" charset="0"/>
                          </a:rPr>
                          <m:t>9</m:t>
                        </m:r>
                      </m:sup>
                    </m:sSup>
                    <m:r>
                      <a:rPr lang="en-US" b="0" i="1" smtClean="0">
                        <a:latin typeface="Cambria Math" panose="02040503050406030204" pitchFamily="18" charset="0"/>
                      </a:rPr>
                      <m:t> </m:t>
                    </m:r>
                    <m:r>
                      <a:rPr lang="en-US" b="0" i="1" smtClean="0">
                        <a:latin typeface="Cambria Math" panose="02040503050406030204" pitchFamily="18" charset="0"/>
                      </a:rPr>
                      <m:t>𝑚𝑜𝑑</m:t>
                    </m:r>
                    <m:r>
                      <a:rPr lang="en-US" b="0" i="1" smtClean="0">
                        <a:latin typeface="Cambria Math" panose="02040503050406030204" pitchFamily="18" charset="0"/>
                      </a:rPr>
                      <m:t> 263</m:t>
                    </m:r>
                  </m:oMath>
                </a14:m>
                <a:r>
                  <a:rPr lang="en-IN">
                    <a:latin typeface="Times New Roman" panose="02020603050405020304" pitchFamily="18" charset="0"/>
                    <a:cs typeface="Times New Roman" panose="02020603050405020304" pitchFamily="18" charset="0"/>
                  </a:rPr>
                  <a:t> = 239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𝑆𝑘</m:t>
                        </m:r>
                      </m:e>
                      <m:sub>
                        <m:r>
                          <a:rPr lang="en-US" b="0" i="1" smtClean="0">
                            <a:latin typeface="Cambria Math" panose="02040503050406030204" pitchFamily="18" charset="0"/>
                          </a:rPr>
                          <m:t>2</m:t>
                        </m:r>
                      </m:sub>
                    </m:sSub>
                    <m:r>
                      <a:rPr lang="en-US" i="1">
                        <a:latin typeface="Cambria Math" panose="02040503050406030204" pitchFamily="18" charset="0"/>
                      </a:rPr>
                      <m:t>=</m:t>
                    </m:r>
                    <m:sSup>
                      <m:sSupPr>
                        <m:ctrlPr>
                          <a:rPr lang="en-IN" i="1">
                            <a:latin typeface="Cambria Math" panose="02040503050406030204" pitchFamily="18" charset="0"/>
                          </a:rPr>
                        </m:ctrlPr>
                      </m:sSupPr>
                      <m:e>
                        <m:r>
                          <a:rPr lang="en-US" b="0" i="1" smtClean="0">
                            <a:latin typeface="Cambria Math" panose="02040503050406030204" pitchFamily="18" charset="0"/>
                          </a:rPr>
                          <m:t>230</m:t>
                        </m:r>
                      </m:e>
                      <m:sup>
                        <m:r>
                          <a:rPr lang="en-US" i="1">
                            <a:latin typeface="Cambria Math" panose="02040503050406030204" pitchFamily="18" charset="0"/>
                          </a:rPr>
                          <m:t>9</m:t>
                        </m:r>
                      </m:sup>
                    </m:sSup>
                    <m:r>
                      <a:rPr lang="en-US" i="1">
                        <a:latin typeface="Cambria Math" panose="02040503050406030204" pitchFamily="18" charset="0"/>
                      </a:rPr>
                      <m:t> </m:t>
                    </m:r>
                    <m:r>
                      <a:rPr lang="en-US" i="1">
                        <a:latin typeface="Cambria Math" panose="02040503050406030204" pitchFamily="18" charset="0"/>
                      </a:rPr>
                      <m:t>𝑚𝑜𝑑</m:t>
                    </m:r>
                    <m:r>
                      <a:rPr lang="en-US" i="1">
                        <a:latin typeface="Cambria Math" panose="02040503050406030204" pitchFamily="18" charset="0"/>
                      </a:rPr>
                      <m:t> 263</m:t>
                    </m:r>
                  </m:oMath>
                </a14:m>
                <a:r>
                  <a:rPr lang="en-IN">
                    <a:latin typeface="Times New Roman" panose="02020603050405020304" pitchFamily="18" charset="0"/>
                    <a:cs typeface="Times New Roman" panose="02020603050405020304" pitchFamily="18" charset="0"/>
                  </a:rPr>
                  <a:t> = 30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𝑆𝑘</m:t>
                        </m:r>
                      </m:e>
                      <m:sub>
                        <m:r>
                          <a:rPr lang="en-US" b="0" i="1" smtClean="0">
                            <a:latin typeface="Cambria Math" panose="02040503050406030204" pitchFamily="18" charset="0"/>
                          </a:rPr>
                          <m:t>3</m:t>
                        </m:r>
                      </m:sub>
                    </m:sSub>
                    <m:r>
                      <a:rPr lang="en-US" i="1">
                        <a:latin typeface="Cambria Math" panose="02040503050406030204" pitchFamily="18" charset="0"/>
                      </a:rPr>
                      <m:t>=</m:t>
                    </m:r>
                    <m:sSup>
                      <m:sSupPr>
                        <m:ctrlPr>
                          <a:rPr lang="en-IN" i="1">
                            <a:latin typeface="Cambria Math" panose="02040503050406030204" pitchFamily="18" charset="0"/>
                          </a:rPr>
                        </m:ctrlPr>
                      </m:sSupPr>
                      <m:e>
                        <m:r>
                          <a:rPr lang="en-US" b="0" i="1" smtClean="0">
                            <a:latin typeface="Cambria Math" panose="02040503050406030204" pitchFamily="18" charset="0"/>
                          </a:rPr>
                          <m:t>148</m:t>
                        </m:r>
                      </m:e>
                      <m:sup>
                        <m:r>
                          <a:rPr lang="en-US" i="1">
                            <a:latin typeface="Cambria Math" panose="02040503050406030204" pitchFamily="18" charset="0"/>
                          </a:rPr>
                          <m:t>9</m:t>
                        </m:r>
                      </m:sup>
                    </m:sSup>
                    <m:r>
                      <a:rPr lang="en-US" i="1">
                        <a:latin typeface="Cambria Math" panose="02040503050406030204" pitchFamily="18" charset="0"/>
                      </a:rPr>
                      <m:t> </m:t>
                    </m:r>
                    <m:r>
                      <a:rPr lang="en-US" i="1">
                        <a:latin typeface="Cambria Math" panose="02040503050406030204" pitchFamily="18" charset="0"/>
                      </a:rPr>
                      <m:t>𝑚𝑜𝑑</m:t>
                    </m:r>
                    <m:r>
                      <a:rPr lang="en-US" i="1">
                        <a:latin typeface="Cambria Math" panose="02040503050406030204" pitchFamily="18" charset="0"/>
                      </a:rPr>
                      <m:t> 263</m:t>
                    </m:r>
                  </m:oMath>
                </a14:m>
                <a:r>
                  <a:rPr lang="en-IN">
                    <a:latin typeface="Times New Roman" panose="02020603050405020304" pitchFamily="18" charset="0"/>
                    <a:cs typeface="Times New Roman" panose="02020603050405020304" pitchFamily="18" charset="0"/>
                  </a:rPr>
                  <a:t> = 190</a:t>
                </a:r>
              </a:p>
              <a:p>
                <a:endParaRPr lang="en-IN">
                  <a:latin typeface="Times New Roman" panose="02020603050405020304" pitchFamily="18" charset="0"/>
                  <a:cs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𝑆𝑘</m:t>
                        </m:r>
                      </m:e>
                      <m:sub>
                        <m:r>
                          <a:rPr lang="en-US" b="0" i="1" smtClean="0">
                            <a:latin typeface="Cambria Math" panose="02040503050406030204" pitchFamily="18" charset="0"/>
                          </a:rPr>
                          <m:t>4</m:t>
                        </m:r>
                      </m:sub>
                    </m:sSub>
                    <m:r>
                      <a:rPr lang="en-US" b="0" i="1" smtClean="0">
                        <a:latin typeface="Cambria Math" panose="02040503050406030204" pitchFamily="18" charset="0"/>
                      </a:rPr>
                      <m:t>=</m:t>
                    </m:r>
                    <m:sSup>
                      <m:sSupPr>
                        <m:ctrlPr>
                          <a:rPr lang="en-IN" i="1" smtClean="0">
                            <a:latin typeface="Cambria Math" panose="02040503050406030204" pitchFamily="18" charset="0"/>
                          </a:rPr>
                        </m:ctrlPr>
                      </m:sSupPr>
                      <m:e>
                        <m:r>
                          <a:rPr lang="en-US" b="0" i="1" smtClean="0">
                            <a:latin typeface="Cambria Math" panose="02040503050406030204" pitchFamily="18" charset="0"/>
                          </a:rPr>
                          <m:t>216</m:t>
                        </m:r>
                      </m:e>
                      <m:sup>
                        <m:r>
                          <a:rPr lang="en-US" b="0" i="1" smtClean="0">
                            <a:latin typeface="Cambria Math" panose="02040503050406030204" pitchFamily="18" charset="0"/>
                          </a:rPr>
                          <m:t>9</m:t>
                        </m:r>
                      </m:sup>
                    </m:sSup>
                    <m:r>
                      <a:rPr lang="en-US" b="0" i="1" smtClean="0">
                        <a:latin typeface="Cambria Math" panose="02040503050406030204" pitchFamily="18" charset="0"/>
                      </a:rPr>
                      <m:t> </m:t>
                    </m:r>
                    <m:r>
                      <a:rPr lang="en-US" b="0" i="1" smtClean="0">
                        <a:latin typeface="Cambria Math" panose="02040503050406030204" pitchFamily="18" charset="0"/>
                      </a:rPr>
                      <m:t>𝑚𝑜𝑑</m:t>
                    </m:r>
                    <m:r>
                      <a:rPr lang="en-US" b="0" i="1" smtClean="0">
                        <a:latin typeface="Cambria Math" panose="02040503050406030204" pitchFamily="18" charset="0"/>
                      </a:rPr>
                      <m:t> 263</m:t>
                    </m:r>
                  </m:oMath>
                </a14:m>
                <a:r>
                  <a:rPr lang="en-IN">
                    <a:latin typeface="Times New Roman" panose="02020603050405020304" pitchFamily="18" charset="0"/>
                    <a:cs typeface="Times New Roman" panose="02020603050405020304" pitchFamily="18" charset="0"/>
                  </a:rPr>
                  <a:t> = 50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𝑆𝑘</m:t>
                        </m:r>
                      </m:e>
                      <m:sub>
                        <m:r>
                          <a:rPr lang="en-US" b="0" i="1" smtClean="0">
                            <a:latin typeface="Cambria Math" panose="02040503050406030204" pitchFamily="18" charset="0"/>
                          </a:rPr>
                          <m:t>5</m:t>
                        </m:r>
                      </m:sub>
                    </m:sSub>
                    <m:r>
                      <a:rPr lang="en-US" i="1">
                        <a:latin typeface="Cambria Math" panose="02040503050406030204" pitchFamily="18" charset="0"/>
                      </a:rPr>
                      <m:t>=</m:t>
                    </m:r>
                    <m:sSup>
                      <m:sSupPr>
                        <m:ctrlPr>
                          <a:rPr lang="en-IN" i="1">
                            <a:latin typeface="Cambria Math" panose="02040503050406030204" pitchFamily="18" charset="0"/>
                          </a:rPr>
                        </m:ctrlPr>
                      </m:sSupPr>
                      <m:e>
                        <m:r>
                          <a:rPr lang="en-US" b="0" i="1" smtClean="0">
                            <a:latin typeface="Cambria Math" panose="02040503050406030204" pitchFamily="18" charset="0"/>
                          </a:rPr>
                          <m:t>113</m:t>
                        </m:r>
                      </m:e>
                      <m:sup>
                        <m:r>
                          <a:rPr lang="en-US" i="1">
                            <a:latin typeface="Cambria Math" panose="02040503050406030204" pitchFamily="18" charset="0"/>
                          </a:rPr>
                          <m:t>9</m:t>
                        </m:r>
                      </m:sup>
                    </m:sSup>
                    <m:r>
                      <a:rPr lang="en-US" i="1">
                        <a:latin typeface="Cambria Math" panose="02040503050406030204" pitchFamily="18" charset="0"/>
                      </a:rPr>
                      <m:t> </m:t>
                    </m:r>
                    <m:r>
                      <a:rPr lang="en-US" i="1">
                        <a:latin typeface="Cambria Math" panose="02040503050406030204" pitchFamily="18" charset="0"/>
                      </a:rPr>
                      <m:t>𝑚𝑜𝑑</m:t>
                    </m:r>
                    <m:r>
                      <a:rPr lang="en-US" i="1">
                        <a:latin typeface="Cambria Math" panose="02040503050406030204" pitchFamily="18" charset="0"/>
                      </a:rPr>
                      <m:t> 263</m:t>
                    </m:r>
                  </m:oMath>
                </a14:m>
                <a:r>
                  <a:rPr lang="en-IN">
                    <a:latin typeface="Times New Roman" panose="02020603050405020304" pitchFamily="18" charset="0"/>
                    <a:cs typeface="Times New Roman" panose="02020603050405020304" pitchFamily="18" charset="0"/>
                  </a:rPr>
                  <a:t> = 177        </a:t>
                </a:r>
                <a14:m>
                  <m:oMath xmlns:m="http://schemas.openxmlformats.org/officeDocument/2006/math">
                    <m:sSub>
                      <m:sSubPr>
                        <m:ctrlPr>
                          <a:rPr lang="en-IN" i="1">
                            <a:latin typeface="Cambria Math" panose="02040503050406030204" pitchFamily="18" charset="0"/>
                          </a:rPr>
                        </m:ctrlPr>
                      </m:sSubPr>
                      <m:e>
                        <m:r>
                          <a:rPr lang="en-US" i="1">
                            <a:latin typeface="Cambria Math" panose="02040503050406030204" pitchFamily="18" charset="0"/>
                          </a:rPr>
                          <m:t>𝑆𝑘</m:t>
                        </m:r>
                      </m:e>
                      <m:sub>
                        <m:r>
                          <a:rPr lang="en-US" b="0" i="1" smtClean="0">
                            <a:latin typeface="Cambria Math" panose="02040503050406030204" pitchFamily="18" charset="0"/>
                          </a:rPr>
                          <m:t>6</m:t>
                        </m:r>
                      </m:sub>
                    </m:sSub>
                    <m:r>
                      <a:rPr lang="en-US" i="1">
                        <a:latin typeface="Cambria Math" panose="02040503050406030204" pitchFamily="18" charset="0"/>
                      </a:rPr>
                      <m:t>=</m:t>
                    </m:r>
                    <m:sSup>
                      <m:sSupPr>
                        <m:ctrlPr>
                          <a:rPr lang="en-IN" i="1">
                            <a:latin typeface="Cambria Math" panose="02040503050406030204" pitchFamily="18" charset="0"/>
                          </a:rPr>
                        </m:ctrlPr>
                      </m:sSupPr>
                      <m:e>
                        <m:r>
                          <a:rPr lang="en-US" b="0" i="1" smtClean="0">
                            <a:latin typeface="Cambria Math" panose="02040503050406030204" pitchFamily="18" charset="0"/>
                          </a:rPr>
                          <m:t>66</m:t>
                        </m:r>
                      </m:e>
                      <m:sup>
                        <m:r>
                          <a:rPr lang="en-US" i="1">
                            <a:latin typeface="Cambria Math" panose="02040503050406030204" pitchFamily="18" charset="0"/>
                          </a:rPr>
                          <m:t>9</m:t>
                        </m:r>
                      </m:sup>
                    </m:sSup>
                    <m:r>
                      <a:rPr lang="en-US" i="1">
                        <a:latin typeface="Cambria Math" panose="02040503050406030204" pitchFamily="18" charset="0"/>
                      </a:rPr>
                      <m:t> </m:t>
                    </m:r>
                    <m:r>
                      <a:rPr lang="en-US" i="1">
                        <a:latin typeface="Cambria Math" panose="02040503050406030204" pitchFamily="18" charset="0"/>
                      </a:rPr>
                      <m:t>𝑚𝑜𝑑</m:t>
                    </m:r>
                    <m:r>
                      <a:rPr lang="en-US" i="1">
                        <a:latin typeface="Cambria Math" panose="02040503050406030204" pitchFamily="18" charset="0"/>
                      </a:rPr>
                      <m:t> 263</m:t>
                    </m:r>
                  </m:oMath>
                </a14:m>
                <a:r>
                  <a:rPr lang="en-IN">
                    <a:latin typeface="Times New Roman" panose="02020603050405020304" pitchFamily="18" charset="0"/>
                    <a:cs typeface="Times New Roman" panose="02020603050405020304" pitchFamily="18" charset="0"/>
                  </a:rPr>
                  <a:t> = 157</a:t>
                </a:r>
              </a:p>
              <a:p>
                <a:endParaRPr lang="en-IN">
                  <a:latin typeface="Times New Roman" panose="02020603050405020304" pitchFamily="18" charset="0"/>
                  <a:cs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𝑆𝑘</m:t>
                        </m:r>
                      </m:e>
                      <m:sub>
                        <m:r>
                          <a:rPr lang="en-US" b="0" i="1" smtClean="0">
                            <a:latin typeface="Cambria Math" panose="02040503050406030204" pitchFamily="18" charset="0"/>
                          </a:rPr>
                          <m:t>7</m:t>
                        </m:r>
                      </m:sub>
                    </m:sSub>
                    <m:r>
                      <a:rPr lang="en-US" b="0" i="1" smtClean="0">
                        <a:latin typeface="Cambria Math" panose="02040503050406030204" pitchFamily="18" charset="0"/>
                      </a:rPr>
                      <m:t>=</m:t>
                    </m:r>
                    <m:sSup>
                      <m:sSupPr>
                        <m:ctrlPr>
                          <a:rPr lang="en-IN" i="1" smtClean="0">
                            <a:latin typeface="Cambria Math" panose="02040503050406030204" pitchFamily="18" charset="0"/>
                          </a:rPr>
                        </m:ctrlPr>
                      </m:sSupPr>
                      <m:e>
                        <m:r>
                          <a:rPr lang="en-US" b="0" i="1" smtClean="0">
                            <a:latin typeface="Cambria Math" panose="02040503050406030204" pitchFamily="18" charset="0"/>
                          </a:rPr>
                          <m:t>94</m:t>
                        </m:r>
                      </m:e>
                      <m:sup>
                        <m:r>
                          <a:rPr lang="en-US" b="0" i="1" smtClean="0">
                            <a:latin typeface="Cambria Math" panose="02040503050406030204" pitchFamily="18" charset="0"/>
                          </a:rPr>
                          <m:t>9</m:t>
                        </m:r>
                      </m:sup>
                    </m:sSup>
                    <m:r>
                      <a:rPr lang="en-US" b="0" i="1" smtClean="0">
                        <a:latin typeface="Cambria Math" panose="02040503050406030204" pitchFamily="18" charset="0"/>
                      </a:rPr>
                      <m:t> </m:t>
                    </m:r>
                    <m:r>
                      <a:rPr lang="en-US" b="0" i="1" smtClean="0">
                        <a:latin typeface="Cambria Math" panose="02040503050406030204" pitchFamily="18" charset="0"/>
                      </a:rPr>
                      <m:t>𝑚𝑜𝑑</m:t>
                    </m:r>
                    <m:r>
                      <a:rPr lang="en-US" b="0" i="1" smtClean="0">
                        <a:latin typeface="Cambria Math" panose="02040503050406030204" pitchFamily="18" charset="0"/>
                      </a:rPr>
                      <m:t> 263</m:t>
                    </m:r>
                  </m:oMath>
                </a14:m>
                <a:r>
                  <a:rPr lang="en-IN">
                    <a:latin typeface="Times New Roman" panose="02020603050405020304" pitchFamily="18" charset="0"/>
                    <a:cs typeface="Times New Roman" panose="02020603050405020304" pitchFamily="18" charset="0"/>
                  </a:rPr>
                  <a:t> = 174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𝑆𝑘</m:t>
                        </m:r>
                      </m:e>
                      <m:sub>
                        <m:r>
                          <a:rPr lang="en-US" b="0" i="1" smtClean="0">
                            <a:latin typeface="Cambria Math" panose="02040503050406030204" pitchFamily="18" charset="0"/>
                          </a:rPr>
                          <m:t>8</m:t>
                        </m:r>
                      </m:sub>
                    </m:sSub>
                    <m:r>
                      <a:rPr lang="en-US" i="1">
                        <a:latin typeface="Cambria Math" panose="02040503050406030204" pitchFamily="18" charset="0"/>
                      </a:rPr>
                      <m:t>=</m:t>
                    </m:r>
                    <m:sSup>
                      <m:sSupPr>
                        <m:ctrlPr>
                          <a:rPr lang="en-IN" i="1">
                            <a:latin typeface="Cambria Math" panose="02040503050406030204" pitchFamily="18" charset="0"/>
                          </a:rPr>
                        </m:ctrlPr>
                      </m:sSupPr>
                      <m:e>
                        <m:r>
                          <a:rPr lang="en-US" b="0" i="1" smtClean="0">
                            <a:latin typeface="Cambria Math" panose="02040503050406030204" pitchFamily="18" charset="0"/>
                          </a:rPr>
                          <m:t>75</m:t>
                        </m:r>
                      </m:e>
                      <m:sup>
                        <m:r>
                          <a:rPr lang="en-US" i="1">
                            <a:latin typeface="Cambria Math" panose="02040503050406030204" pitchFamily="18" charset="0"/>
                          </a:rPr>
                          <m:t>9</m:t>
                        </m:r>
                      </m:sup>
                    </m:sSup>
                    <m:r>
                      <a:rPr lang="en-US" i="1">
                        <a:latin typeface="Cambria Math" panose="02040503050406030204" pitchFamily="18" charset="0"/>
                      </a:rPr>
                      <m:t> </m:t>
                    </m:r>
                    <m:r>
                      <a:rPr lang="en-US" i="1">
                        <a:latin typeface="Cambria Math" panose="02040503050406030204" pitchFamily="18" charset="0"/>
                      </a:rPr>
                      <m:t>𝑚𝑜𝑑</m:t>
                    </m:r>
                    <m:r>
                      <a:rPr lang="en-US" i="1">
                        <a:latin typeface="Cambria Math" panose="02040503050406030204" pitchFamily="18" charset="0"/>
                      </a:rPr>
                      <m:t> 263</m:t>
                    </m:r>
                  </m:oMath>
                </a14:m>
                <a:r>
                  <a:rPr lang="en-IN">
                    <a:latin typeface="Times New Roman" panose="02020603050405020304" pitchFamily="18" charset="0"/>
                    <a:cs typeface="Times New Roman" panose="02020603050405020304" pitchFamily="18" charset="0"/>
                  </a:rPr>
                  <a:t> = 69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𝑆𝑘</m:t>
                        </m:r>
                      </m:e>
                      <m:sub>
                        <m:r>
                          <a:rPr lang="en-US" b="0" i="1" smtClean="0">
                            <a:latin typeface="Cambria Math" panose="02040503050406030204" pitchFamily="18" charset="0"/>
                          </a:rPr>
                          <m:t>9</m:t>
                        </m:r>
                      </m:sub>
                    </m:sSub>
                    <m:r>
                      <a:rPr lang="en-US" i="1">
                        <a:latin typeface="Cambria Math" panose="02040503050406030204" pitchFamily="18" charset="0"/>
                      </a:rPr>
                      <m:t>=</m:t>
                    </m:r>
                    <m:sSup>
                      <m:sSupPr>
                        <m:ctrlPr>
                          <a:rPr lang="en-IN" i="1">
                            <a:latin typeface="Cambria Math" panose="02040503050406030204" pitchFamily="18" charset="0"/>
                          </a:rPr>
                        </m:ctrlPr>
                      </m:sSupPr>
                      <m:e>
                        <m:r>
                          <a:rPr lang="en-US" b="0" i="1" smtClean="0">
                            <a:latin typeface="Cambria Math" panose="02040503050406030204" pitchFamily="18" charset="0"/>
                          </a:rPr>
                          <m:t>230</m:t>
                        </m:r>
                      </m:e>
                      <m:sup>
                        <m:r>
                          <a:rPr lang="en-US" i="1">
                            <a:latin typeface="Cambria Math" panose="02040503050406030204" pitchFamily="18" charset="0"/>
                          </a:rPr>
                          <m:t>9</m:t>
                        </m:r>
                      </m:sup>
                    </m:sSup>
                    <m:r>
                      <a:rPr lang="en-US" i="1">
                        <a:latin typeface="Cambria Math" panose="02040503050406030204" pitchFamily="18" charset="0"/>
                      </a:rPr>
                      <m:t> </m:t>
                    </m:r>
                    <m:r>
                      <a:rPr lang="en-US" i="1">
                        <a:latin typeface="Cambria Math" panose="02040503050406030204" pitchFamily="18" charset="0"/>
                      </a:rPr>
                      <m:t>𝑚𝑜𝑑</m:t>
                    </m:r>
                    <m:r>
                      <a:rPr lang="en-US" i="1">
                        <a:latin typeface="Cambria Math" panose="02040503050406030204" pitchFamily="18" charset="0"/>
                      </a:rPr>
                      <m:t> 263</m:t>
                    </m:r>
                  </m:oMath>
                </a14:m>
                <a:r>
                  <a:rPr lang="en-IN">
                    <a:latin typeface="Times New Roman" panose="02020603050405020304" pitchFamily="18" charset="0"/>
                    <a:cs typeface="Times New Roman" panose="02020603050405020304" pitchFamily="18" charset="0"/>
                  </a:rPr>
                  <a:t> = 30</a:t>
                </a: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6" name="TextBox 5">
                <a:extLst>
                  <a:ext uri="{FF2B5EF4-FFF2-40B4-BE49-F238E27FC236}">
                    <a16:creationId xmlns:a16="http://schemas.microsoft.com/office/drawing/2014/main" id="{4529C751-66A0-EA33-16FB-606932DC8030}"/>
                  </a:ext>
                </a:extLst>
              </p:cNvPr>
              <p:cNvSpPr txBox="1">
                <a:spLocks noRot="1" noChangeAspect="1" noMove="1" noResize="1" noEditPoints="1" noAdjustHandles="1" noChangeArrowheads="1" noChangeShapeType="1" noTextEdit="1"/>
              </p:cNvSpPr>
              <p:nvPr/>
            </p:nvSpPr>
            <p:spPr>
              <a:xfrm>
                <a:off x="372862" y="3220157"/>
                <a:ext cx="8611340" cy="1384995"/>
              </a:xfrm>
              <a:prstGeom prst="rect">
                <a:avLst/>
              </a:prstGeom>
              <a:blipFill>
                <a:blip r:embed="rId3"/>
                <a:stretch>
                  <a:fillRect l="-991" t="-5727" b="-9692"/>
                </a:stretch>
              </a:blipFill>
            </p:spPr>
            <p:txBody>
              <a:bodyPr/>
              <a:lstStyle/>
              <a:p>
                <a:r>
                  <a:rPr lang="en-IN">
                    <a:noFill/>
                  </a:rPr>
                  <a:t> </a:t>
                </a:r>
              </a:p>
            </p:txBody>
          </p:sp>
        </mc:Fallback>
      </mc:AlternateContent>
      <p:sp>
        <p:nvSpPr>
          <p:cNvPr id="7" name="TextBox 6">
            <a:extLst>
              <a:ext uri="{FF2B5EF4-FFF2-40B4-BE49-F238E27FC236}">
                <a16:creationId xmlns:a16="http://schemas.microsoft.com/office/drawing/2014/main" id="{127D3B38-62A2-EEC3-8A8C-3E11733B0947}"/>
              </a:ext>
            </a:extLst>
          </p:cNvPr>
          <p:cNvSpPr txBox="1"/>
          <p:nvPr/>
        </p:nvSpPr>
        <p:spPr>
          <a:xfrm>
            <a:off x="221941" y="588424"/>
            <a:ext cx="8788893" cy="923330"/>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a:latin typeface="Times New Roman" panose="02020603050405020304" pitchFamily="18" charset="0"/>
                <a:cs typeface="Times New Roman" panose="02020603050405020304" pitchFamily="18" charset="0"/>
              </a:rPr>
              <a:t>Take fsk= [239,30,190,50,177,157,174,69,30]</a:t>
            </a:r>
          </a:p>
          <a:p>
            <a:r>
              <a:rPr lang="en-IN">
                <a:latin typeface="Times New Roman" panose="02020603050405020304" pitchFamily="18" charset="0"/>
                <a:cs typeface="Times New Roman" panose="02020603050405020304" pitchFamily="18" charset="0"/>
              </a:rPr>
              <a:t>fsk= [11101111, 11110, 10111110, 110010, 10110001, 10011101, 10101110, 1000101, 11110]</a:t>
            </a:r>
          </a:p>
          <a:p>
            <a:r>
              <a:rPr lang="en-IN">
                <a:latin typeface="Times New Roman" panose="02020603050405020304" pitchFamily="18" charset="0"/>
                <a:cs typeface="Times New Roman" panose="02020603050405020304" pitchFamily="18" charset="0"/>
              </a:rPr>
              <a:t>fsk=[59,3,7,2,47,2,12,2,44,1,39,1,43,2,17,1,7,1]</a:t>
            </a:r>
          </a:p>
        </p:txBody>
      </p:sp>
    </p:spTree>
    <p:extLst>
      <p:ext uri="{BB962C8B-B14F-4D97-AF65-F5344CB8AC3E}">
        <p14:creationId xmlns:p14="http://schemas.microsoft.com/office/powerpoint/2010/main" val="712811725"/>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5EE8F-C157-A184-5850-D8D017C465F3}"/>
              </a:ext>
            </a:extLst>
          </p:cNvPr>
          <p:cNvSpPr>
            <a:spLocks noGrp="1"/>
          </p:cNvSpPr>
          <p:nvPr>
            <p:ph type="title"/>
          </p:nvPr>
        </p:nvSpPr>
        <p:spPr/>
        <p:txBody>
          <a:bodyPr/>
          <a:lstStyle/>
          <a:p>
            <a:endParaRPr lang="en-IN"/>
          </a:p>
        </p:txBody>
      </p:sp>
      <p:sp>
        <p:nvSpPr>
          <p:cNvPr id="3" name="Slide Number Placeholder 2">
            <a:extLst>
              <a:ext uri="{FF2B5EF4-FFF2-40B4-BE49-F238E27FC236}">
                <a16:creationId xmlns:a16="http://schemas.microsoft.com/office/drawing/2014/main" id="{006CEAC9-1E69-6A48-D96D-F1ED4CA4CC7E}"/>
              </a:ext>
            </a:extLst>
          </p:cNvPr>
          <p:cNvSpPr>
            <a:spLocks noGrp="1"/>
          </p:cNvSpPr>
          <p:nvPr>
            <p:ph type="sldNum" sz="quarter" idx="12"/>
          </p:nvPr>
        </p:nvSpPr>
        <p:spPr/>
        <p:txBody>
          <a:bodyPr/>
          <a:lstStyle/>
          <a:p>
            <a:fld id="{D57F1E4F-1CFF-5643-939E-217C01CDF565}" type="slidenum">
              <a:rPr lang="en-US" smtClean="0"/>
              <a:t>14</a:t>
            </a:fld>
            <a:endParaRPr lang="en-US"/>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BCE387C7-D100-C1D9-9176-97C45C726B61}"/>
                  </a:ext>
                </a:extLst>
              </p:cNvPr>
              <p:cNvSpPr txBox="1"/>
              <p:nvPr/>
            </p:nvSpPr>
            <p:spPr>
              <a:xfrm>
                <a:off x="2854171" y="457200"/>
                <a:ext cx="2703250" cy="395621"/>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𝒊𝒎</m:t>
                          </m:r>
                        </m:e>
                        <m:sub>
                          <m:r>
                            <a:rPr lang="en-US" b="1" i="1" smtClean="0">
                              <a:latin typeface="Cambria Math" panose="02040503050406030204" pitchFamily="18" charset="0"/>
                            </a:rPr>
                            <m:t>𝒊𝒋𝒄</m:t>
                          </m:r>
                        </m:sub>
                      </m:sSub>
                      <m:r>
                        <a:rPr lang="en-US" b="1" i="1">
                          <a:latin typeface="Cambria Math" panose="02040503050406030204" pitchFamily="18" charset="0"/>
                        </a:rPr>
                        <m:t>=</m:t>
                      </m:r>
                      <m:sSub>
                        <m:sSubPr>
                          <m:ctrlPr>
                            <a:rPr lang="en-IN" b="1" i="1">
                              <a:latin typeface="Cambria Math" panose="02040503050406030204" pitchFamily="18" charset="0"/>
                            </a:rPr>
                          </m:ctrlPr>
                        </m:sSubPr>
                        <m:e>
                          <m:r>
                            <a:rPr lang="en-US" b="1" i="1">
                              <a:latin typeface="Cambria Math" panose="02040503050406030204" pitchFamily="18" charset="0"/>
                            </a:rPr>
                            <m:t>𝒁</m:t>
                          </m:r>
                        </m:e>
                        <m:sub>
                          <m:r>
                            <a:rPr lang="en-US" b="1" i="1">
                              <a:latin typeface="Cambria Math" panose="02040503050406030204" pitchFamily="18" charset="0"/>
                            </a:rPr>
                            <m:t>𝒊𝒋𝒄</m:t>
                          </m:r>
                        </m:sub>
                      </m:sSub>
                      <m:r>
                        <a:rPr lang="en-US" b="1" i="1" smtClean="0">
                          <a:latin typeface="Cambria Math" panose="02040503050406030204" pitchFamily="18" charset="0"/>
                        </a:rPr>
                        <m:t>  </m:t>
                      </m:r>
                      <m:sSub>
                        <m:sSubPr>
                          <m:ctrlPr>
                            <a:rPr lang="en-US" b="1" i="1" smtClean="0">
                              <a:latin typeface="Cambria Math" panose="02040503050406030204" pitchFamily="18" charset="0"/>
                            </a:rPr>
                          </m:ctrlPr>
                        </m:sSubPr>
                        <m:e>
                          <m:r>
                            <a:rPr lang="en-US" b="1" i="1" smtClean="0">
                              <a:latin typeface="Cambria Math" panose="02040503050406030204" pitchFamily="18" charset="0"/>
                            </a:rPr>
                            <m:t>   </m:t>
                          </m:r>
                          <m:r>
                            <a:rPr lang="en-US" b="1" i="1" smtClean="0">
                              <a:latin typeface="Cambria Math" panose="02040503050406030204" pitchFamily="18" charset="0"/>
                            </a:rPr>
                            <m:t>𝒇𝒔𝒌</m:t>
                          </m:r>
                        </m:e>
                        <m:sub>
                          <m:r>
                            <a:rPr lang="en-US" b="1" i="1" smtClean="0">
                              <a:latin typeface="Cambria Math" panose="02040503050406030204" pitchFamily="18" charset="0"/>
                            </a:rPr>
                            <m:t>𝒕</m:t>
                          </m:r>
                        </m:sub>
                      </m:sSub>
                    </m:oMath>
                  </m:oMathPara>
                </a14:m>
                <a:endParaRPr lang="en-IN">
                  <a:latin typeface="Times New Roman" panose="02020603050405020304" pitchFamily="18" charset="0"/>
                  <a:cs typeface="Times New Roman" panose="02020603050405020304" pitchFamily="18" charset="0"/>
                </a:endParaRP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5" name="TextBox 4">
                <a:extLst>
                  <a:ext uri="{FF2B5EF4-FFF2-40B4-BE49-F238E27FC236}">
                    <a16:creationId xmlns:a16="http://schemas.microsoft.com/office/drawing/2014/main" id="{BCE387C7-D100-C1D9-9176-97C45C726B61}"/>
                  </a:ext>
                </a:extLst>
              </p:cNvPr>
              <p:cNvSpPr txBox="1">
                <a:spLocks noRot="1" noChangeAspect="1" noMove="1" noResize="1" noEditPoints="1" noAdjustHandles="1" noChangeArrowheads="1" noChangeShapeType="1" noTextEdit="1"/>
              </p:cNvSpPr>
              <p:nvPr/>
            </p:nvSpPr>
            <p:spPr>
              <a:xfrm>
                <a:off x="2854171" y="457200"/>
                <a:ext cx="2703250" cy="395621"/>
              </a:xfrm>
              <a:prstGeom prst="rect">
                <a:avLst/>
              </a:prstGeom>
              <a:blipFill>
                <a:blip r:embed="rId2"/>
                <a:stretch>
                  <a:fillRect b="-7692"/>
                </a:stretch>
              </a:blipFill>
            </p:spPr>
            <p:txBody>
              <a:bodyPr/>
              <a:lstStyle/>
              <a:p>
                <a:r>
                  <a:rPr lang="en-IN">
                    <a:noFill/>
                  </a:rPr>
                  <a:t> </a:t>
                </a:r>
              </a:p>
            </p:txBody>
          </p:sp>
        </mc:Fallback>
      </mc:AlternateContent>
      <p:sp>
        <p:nvSpPr>
          <p:cNvPr id="6" name="Flowchart: Or 5">
            <a:extLst>
              <a:ext uri="{FF2B5EF4-FFF2-40B4-BE49-F238E27FC236}">
                <a16:creationId xmlns:a16="http://schemas.microsoft.com/office/drawing/2014/main" id="{D34CC28B-EEA8-F465-0A0B-3F6B7C14E9DF}"/>
              </a:ext>
            </a:extLst>
          </p:cNvPr>
          <p:cNvSpPr/>
          <p:nvPr/>
        </p:nvSpPr>
        <p:spPr>
          <a:xfrm>
            <a:off x="4483058" y="570672"/>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9" name="Flowchart: Or 8">
            <a:extLst>
              <a:ext uri="{FF2B5EF4-FFF2-40B4-BE49-F238E27FC236}">
                <a16:creationId xmlns:a16="http://schemas.microsoft.com/office/drawing/2014/main" id="{925E6FF7-4887-8A11-A9E4-7AF0A1113778}"/>
              </a:ext>
            </a:extLst>
          </p:cNvPr>
          <p:cNvSpPr/>
          <p:nvPr/>
        </p:nvSpPr>
        <p:spPr>
          <a:xfrm>
            <a:off x="1574213" y="2653418"/>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30419856-2223-4744-11CA-0F3FE6F90C7A}"/>
                  </a:ext>
                </a:extLst>
              </p:cNvPr>
              <p:cNvSpPr txBox="1"/>
              <p:nvPr/>
            </p:nvSpPr>
            <p:spPr>
              <a:xfrm>
                <a:off x="857250" y="3556368"/>
                <a:ext cx="2903000" cy="813877"/>
              </a:xfrm>
              <a:prstGeom prst="rect">
                <a:avLst/>
              </a:prstGeom>
              <a:noFill/>
            </p:spPr>
            <p:txBody>
              <a:bodyPr wrap="square" lIns="0" tIns="0" rIns="0" bIns="0"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
                        <m:sSubPr>
                          <m:ctrlPr>
                            <a:rPr lang="en-IN" sz="2000" b="1" i="1" smtClean="0">
                              <a:latin typeface="Cambria Math" panose="02040503050406030204" pitchFamily="18" charset="0"/>
                            </a:rPr>
                          </m:ctrlPr>
                        </m:sSubPr>
                        <m:e>
                          <m:r>
                            <a:rPr lang="en-US" sz="2000" b="1" i="0" smtClean="0">
                              <a:latin typeface="Cambria Math" panose="02040503050406030204" pitchFamily="18" charset="0"/>
                            </a:rPr>
                            <m:t>𝐢𝐦</m:t>
                          </m:r>
                        </m:e>
                        <m:sub>
                          <m:r>
                            <a:rPr lang="en-US" sz="2000" b="1" i="0" smtClean="0">
                              <a:latin typeface="Cambria Math" panose="02040503050406030204" pitchFamily="18" charset="0"/>
                            </a:rPr>
                            <m:t>𝐢𝐣𝐜</m:t>
                          </m:r>
                          <m:r>
                            <a:rPr lang="en-US" sz="2000" b="1" i="0" smtClean="0">
                              <a:latin typeface="Cambria Math" panose="02040503050406030204" pitchFamily="18" charset="0"/>
                            </a:rPr>
                            <m:t>   =   </m:t>
                          </m:r>
                        </m:sub>
                      </m:sSub>
                      <m:m>
                        <m:mPr>
                          <m:mcs>
                            <m:mc>
                              <m:mcPr>
                                <m:count m:val="3"/>
                                <m:mcJc m:val="center"/>
                              </m:mcPr>
                            </m:mc>
                          </m:mcs>
                          <m:ctrlPr>
                            <a:rPr lang="en-IN" sz="2000" b="1" i="1" smtClean="0">
                              <a:latin typeface="Cambria Math" panose="02040503050406030204" pitchFamily="18" charset="0"/>
                            </a:rPr>
                          </m:ctrlPr>
                        </m:mPr>
                        <m:mr>
                          <m:e>
                            <m:r>
                              <a:rPr lang="en-US" sz="2000" b="1" i="0" smtClean="0">
                                <a:latin typeface="Cambria Math" panose="02040503050406030204" pitchFamily="18" charset="0"/>
                              </a:rPr>
                              <m:t>𝟏𝟐</m:t>
                            </m:r>
                          </m:e>
                          <m:e>
                            <m:r>
                              <a:rPr lang="en-US" sz="2000" b="1" i="0" smtClean="0">
                                <a:latin typeface="Cambria Math" panose="02040503050406030204" pitchFamily="18" charset="0"/>
                              </a:rPr>
                              <m:t>𝟑𝟎</m:t>
                            </m:r>
                          </m:e>
                          <m:e>
                            <m:r>
                              <a:rPr lang="en-US" sz="2000" b="1" i="0" smtClean="0">
                                <a:latin typeface="Cambria Math" panose="02040503050406030204" pitchFamily="18" charset="0"/>
                              </a:rPr>
                              <m:t>𝟏𝟏</m:t>
                            </m:r>
                          </m:e>
                        </m:mr>
                        <m:mr>
                          <m:e>
                            <m:r>
                              <a:rPr lang="en-US" sz="2000" b="1" i="0" smtClean="0">
                                <a:latin typeface="Cambria Math" panose="02040503050406030204" pitchFamily="18" charset="0"/>
                              </a:rPr>
                              <m:t>𝟓𝟏</m:t>
                            </m:r>
                          </m:e>
                          <m:e>
                            <m:r>
                              <a:rPr lang="en-US" sz="2000" b="1" i="0" smtClean="0">
                                <a:latin typeface="Cambria Math" panose="02040503050406030204" pitchFamily="18" charset="0"/>
                              </a:rPr>
                              <m:t>𝟖𝟔</m:t>
                            </m:r>
                          </m:e>
                          <m:e>
                            <m:r>
                              <a:rPr lang="en-US" sz="2000" b="1" i="0" smtClean="0">
                                <a:latin typeface="Cambria Math" panose="02040503050406030204" pitchFamily="18" charset="0"/>
                              </a:rPr>
                              <m:t>𝟏𝟎𝟐</m:t>
                            </m:r>
                          </m:e>
                        </m:mr>
                        <m:mr>
                          <m:e>
                            <m:r>
                              <a:rPr lang="en-US" sz="2000" b="1" i="0" smtClean="0">
                                <a:latin typeface="Cambria Math" panose="02040503050406030204" pitchFamily="18" charset="0"/>
                              </a:rPr>
                              <m:t>𝟗𝟏</m:t>
                            </m:r>
                          </m:e>
                          <m:e>
                            <m:r>
                              <a:rPr lang="en-US" sz="2000" b="1" i="0" smtClean="0">
                                <a:latin typeface="Cambria Math" panose="02040503050406030204" pitchFamily="18" charset="0"/>
                              </a:rPr>
                              <m:t>𝟖𝟐</m:t>
                            </m:r>
                          </m:e>
                          <m:e>
                            <m:r>
                              <a:rPr lang="en-US" sz="2000" b="1" i="0" smtClean="0">
                                <a:latin typeface="Cambria Math" panose="02040503050406030204" pitchFamily="18" charset="0"/>
                              </a:rPr>
                              <m:t>𝟓</m:t>
                            </m:r>
                          </m:e>
                        </m:mr>
                      </m:m>
                    </m:oMath>
                  </m:oMathPara>
                </a14:m>
                <a:endParaRPr lang="en-IN" sz="2000" b="1">
                  <a:latin typeface="Times New Roman" panose="02020603050405020304" pitchFamily="18" charset="0"/>
                  <a:cs typeface="Times New Roman" panose="02020603050405020304" pitchFamily="18" charset="0"/>
                </a:endParaRP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10" name="TextBox 9">
                <a:extLst>
                  <a:ext uri="{FF2B5EF4-FFF2-40B4-BE49-F238E27FC236}">
                    <a16:creationId xmlns:a16="http://schemas.microsoft.com/office/drawing/2014/main" id="{30419856-2223-4744-11CA-0F3FE6F90C7A}"/>
                  </a:ext>
                </a:extLst>
              </p:cNvPr>
              <p:cNvSpPr txBox="1">
                <a:spLocks noRot="1" noChangeAspect="1" noMove="1" noResize="1" noEditPoints="1" noAdjustHandles="1" noChangeArrowheads="1" noChangeShapeType="1" noTextEdit="1"/>
              </p:cNvSpPr>
              <p:nvPr/>
            </p:nvSpPr>
            <p:spPr>
              <a:xfrm>
                <a:off x="857250" y="3556368"/>
                <a:ext cx="2903000" cy="813877"/>
              </a:xfrm>
              <a:prstGeom prst="rect">
                <a:avLst/>
              </a:prstGeom>
              <a:blipFill>
                <a:blip r:embed="rId3"/>
                <a:stretch>
                  <a:fillRect/>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8E8DA7E9-0657-E4E4-0B68-EC26A480B41D}"/>
                  </a:ext>
                </a:extLst>
              </p:cNvPr>
              <p:cNvSpPr txBox="1"/>
              <p:nvPr/>
            </p:nvSpPr>
            <p:spPr>
              <a:xfrm>
                <a:off x="239697" y="1443199"/>
                <a:ext cx="8664606" cy="1477328"/>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𝑖𝑚</m:t>
                        </m:r>
                      </m:e>
                      <m:sub>
                        <m:r>
                          <a:rPr lang="en-US" b="0" i="1" smtClean="0">
                            <a:latin typeface="Cambria Math" panose="02040503050406030204" pitchFamily="18" charset="0"/>
                          </a:rPr>
                          <m:t>1∗1</m:t>
                        </m:r>
                      </m:sub>
                    </m:sSub>
                    <m:r>
                      <a:rPr lang="en-US" b="0" i="1" smtClean="0">
                        <a:latin typeface="Cambria Math" panose="02040503050406030204" pitchFamily="18" charset="0"/>
                      </a:rPr>
                      <m:t>=227 </m:t>
                    </m:r>
                  </m:oMath>
                </a14:m>
                <a:r>
                  <a:rPr lang="en-IN">
                    <a:latin typeface="Times New Roman" panose="02020603050405020304" pitchFamily="18" charset="0"/>
                    <a:cs typeface="Times New Roman" panose="02020603050405020304" pitchFamily="18" charset="0"/>
                  </a:rPr>
                  <a:t>   239 = 12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b="0" i="1" smtClean="0">
                            <a:latin typeface="Cambria Math" panose="02040503050406030204" pitchFamily="18" charset="0"/>
                          </a:rPr>
                          <m:t>𝑖𝑚</m:t>
                        </m:r>
                      </m:e>
                      <m:sub>
                        <m:r>
                          <a:rPr lang="en-US" i="1">
                            <a:latin typeface="Cambria Math" panose="02040503050406030204" pitchFamily="18" charset="0"/>
                          </a:rPr>
                          <m:t>1∗</m:t>
                        </m:r>
                        <m:r>
                          <a:rPr lang="en-US" b="0" i="1" smtClean="0">
                            <a:latin typeface="Cambria Math" panose="02040503050406030204" pitchFamily="18" charset="0"/>
                          </a:rPr>
                          <m:t>2</m:t>
                        </m:r>
                      </m:sub>
                    </m:sSub>
                    <m:r>
                      <a:rPr lang="en-US" i="1">
                        <a:latin typeface="Cambria Math" panose="02040503050406030204" pitchFamily="18" charset="0"/>
                      </a:rPr>
                      <m:t>=</m:t>
                    </m:r>
                    <m:r>
                      <a:rPr lang="en-US" b="0" i="1" smtClean="0">
                        <a:latin typeface="Cambria Math" panose="02040503050406030204" pitchFamily="18" charset="0"/>
                      </a:rPr>
                      <m:t>0</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30 = 30                 </a:t>
                </a: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𝑖𝑚</m:t>
                        </m:r>
                      </m:e>
                      <m:sub>
                        <m:r>
                          <a:rPr lang="en-US" i="1">
                            <a:latin typeface="Cambria Math" panose="02040503050406030204" pitchFamily="18" charset="0"/>
                          </a:rPr>
                          <m:t>1∗</m:t>
                        </m:r>
                        <m:r>
                          <a:rPr lang="en-US" b="0" i="1" smtClean="0">
                            <a:latin typeface="Cambria Math" panose="02040503050406030204" pitchFamily="18" charset="0"/>
                          </a:rPr>
                          <m:t>3</m:t>
                        </m:r>
                      </m:sub>
                    </m:sSub>
                    <m:r>
                      <a:rPr lang="en-US" i="1">
                        <a:latin typeface="Cambria Math" panose="02040503050406030204" pitchFamily="18" charset="0"/>
                      </a:rPr>
                      <m:t>=1</m:t>
                    </m:r>
                    <m:r>
                      <a:rPr lang="en-US" b="0" i="1" smtClean="0">
                        <a:latin typeface="Cambria Math" panose="02040503050406030204" pitchFamily="18" charset="0"/>
                      </a:rPr>
                      <m:t>81</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190 = 11</a:t>
                </a:r>
              </a:p>
              <a:p>
                <a:endParaRPr lang="en-IN">
                  <a:latin typeface="Times New Roman" panose="02020603050405020304" pitchFamily="18" charset="0"/>
                  <a:cs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𝑖𝑚</m:t>
                        </m:r>
                      </m:e>
                      <m:sub>
                        <m:r>
                          <a:rPr lang="en-US" b="0" i="1" smtClean="0">
                            <a:latin typeface="Cambria Math" panose="02040503050406030204" pitchFamily="18" charset="0"/>
                          </a:rPr>
                          <m:t>2∗1</m:t>
                        </m:r>
                      </m:sub>
                    </m:sSub>
                    <m:r>
                      <a:rPr lang="en-US" b="0" i="1" smtClean="0">
                        <a:latin typeface="Cambria Math" panose="02040503050406030204" pitchFamily="18" charset="0"/>
                      </a:rPr>
                      <m:t>=1 </m:t>
                    </m:r>
                  </m:oMath>
                </a14:m>
                <a:r>
                  <a:rPr lang="en-IN">
                    <a:latin typeface="Times New Roman" panose="02020603050405020304" pitchFamily="18" charset="0"/>
                    <a:cs typeface="Times New Roman" panose="02020603050405020304" pitchFamily="18" charset="0"/>
                  </a:rPr>
                  <a:t>   50 = 51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b="0" i="1" smtClean="0">
                            <a:latin typeface="Cambria Math" panose="02040503050406030204" pitchFamily="18" charset="0"/>
                          </a:rPr>
                          <m:t>𝑖𝑚</m:t>
                        </m:r>
                      </m:e>
                      <m:sub>
                        <m:r>
                          <a:rPr lang="en-US" b="0" i="1" smtClean="0">
                            <a:latin typeface="Cambria Math" panose="02040503050406030204" pitchFamily="18" charset="0"/>
                          </a:rPr>
                          <m:t>2</m:t>
                        </m:r>
                        <m:r>
                          <a:rPr lang="en-US" i="1">
                            <a:latin typeface="Cambria Math" panose="02040503050406030204" pitchFamily="18" charset="0"/>
                          </a:rPr>
                          <m:t>∗</m:t>
                        </m:r>
                        <m:r>
                          <a:rPr lang="en-US" b="0" i="1" smtClean="0">
                            <a:latin typeface="Cambria Math" panose="02040503050406030204" pitchFamily="18" charset="0"/>
                          </a:rPr>
                          <m:t>2</m:t>
                        </m:r>
                      </m:sub>
                    </m:sSub>
                    <m:r>
                      <a:rPr lang="en-US" i="1">
                        <a:latin typeface="Cambria Math" panose="02040503050406030204" pitchFamily="18" charset="0"/>
                      </a:rPr>
                      <m:t>=</m:t>
                    </m:r>
                    <m:r>
                      <a:rPr lang="en-US" b="0" i="1" smtClean="0">
                        <a:latin typeface="Cambria Math" panose="02040503050406030204" pitchFamily="18" charset="0"/>
                      </a:rPr>
                      <m:t>231</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177 = 86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b="0" i="1" smtClean="0">
                            <a:latin typeface="Cambria Math" panose="02040503050406030204" pitchFamily="18" charset="0"/>
                          </a:rPr>
                          <m:t>𝑖𝑚</m:t>
                        </m:r>
                      </m:e>
                      <m:sub>
                        <m:r>
                          <a:rPr lang="en-US" b="0" i="1" smtClean="0">
                            <a:latin typeface="Cambria Math" panose="02040503050406030204" pitchFamily="18" charset="0"/>
                          </a:rPr>
                          <m:t>2</m:t>
                        </m:r>
                        <m:r>
                          <a:rPr lang="en-US" i="1">
                            <a:latin typeface="Cambria Math" panose="02040503050406030204" pitchFamily="18" charset="0"/>
                          </a:rPr>
                          <m:t>∗</m:t>
                        </m:r>
                        <m:r>
                          <a:rPr lang="en-US" b="0" i="1" smtClean="0">
                            <a:latin typeface="Cambria Math" panose="02040503050406030204" pitchFamily="18" charset="0"/>
                          </a:rPr>
                          <m:t>3</m:t>
                        </m:r>
                      </m:sub>
                    </m:sSub>
                    <m:r>
                      <a:rPr lang="en-US" i="1">
                        <a:latin typeface="Cambria Math" panose="02040503050406030204" pitchFamily="18" charset="0"/>
                      </a:rPr>
                      <m:t>=2</m:t>
                    </m:r>
                    <m:r>
                      <a:rPr lang="en-US" b="0" i="1" smtClean="0">
                        <a:latin typeface="Cambria Math" panose="02040503050406030204" pitchFamily="18" charset="0"/>
                      </a:rPr>
                      <m:t>51</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157 = 102</a:t>
                </a:r>
              </a:p>
              <a:p>
                <a:endParaRPr lang="en-IN">
                  <a:latin typeface="Times New Roman" panose="02020603050405020304" pitchFamily="18" charset="0"/>
                  <a:cs typeface="Times New Roman" panose="02020603050405020304" pitchFamily="18" charset="0"/>
                </a:endParaRPr>
              </a:p>
              <a:p>
                <a:pPr/>
                <a14:m>
                  <m:oMath xmlns:m="http://schemas.openxmlformats.org/officeDocument/2006/math">
                    <m:sSub>
                      <m:sSubPr>
                        <m:ctrlPr>
                          <a:rPr lang="en-IN" i="1" smtClean="0">
                            <a:latin typeface="Cambria Math" panose="02040503050406030204" pitchFamily="18" charset="0"/>
                          </a:rPr>
                        </m:ctrlPr>
                      </m:sSubPr>
                      <m:e>
                        <m:r>
                          <a:rPr lang="en-US" b="0" i="1" smtClean="0">
                            <a:latin typeface="Cambria Math" panose="02040503050406030204" pitchFamily="18" charset="0"/>
                          </a:rPr>
                          <m:t>𝑖𝑚</m:t>
                        </m:r>
                      </m:e>
                      <m:sub>
                        <m:r>
                          <a:rPr lang="en-US" b="0" i="1" smtClean="0">
                            <a:latin typeface="Cambria Math" panose="02040503050406030204" pitchFamily="18" charset="0"/>
                          </a:rPr>
                          <m:t>3∗1</m:t>
                        </m:r>
                      </m:sub>
                    </m:sSub>
                    <m:r>
                      <a:rPr lang="en-US" b="0" i="1" smtClean="0">
                        <a:latin typeface="Cambria Math" panose="02040503050406030204" pitchFamily="18" charset="0"/>
                      </a:rPr>
                      <m:t>=245 </m:t>
                    </m:r>
                  </m:oMath>
                </a14:m>
                <a:r>
                  <a:rPr lang="en-IN">
                    <a:latin typeface="Times New Roman" panose="02020603050405020304" pitchFamily="18" charset="0"/>
                    <a:cs typeface="Times New Roman" panose="02020603050405020304" pitchFamily="18" charset="0"/>
                  </a:rPr>
                  <a:t>   174 = 91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b="0" i="1" smtClean="0">
                            <a:latin typeface="Cambria Math" panose="02040503050406030204" pitchFamily="18" charset="0"/>
                          </a:rPr>
                          <m:t>𝑖𝑚</m:t>
                        </m:r>
                      </m:e>
                      <m:sub>
                        <m:r>
                          <a:rPr lang="en-US" b="0" i="1" smtClean="0">
                            <a:latin typeface="Cambria Math" panose="02040503050406030204" pitchFamily="18" charset="0"/>
                          </a:rPr>
                          <m:t>3</m:t>
                        </m:r>
                        <m:r>
                          <a:rPr lang="en-US" i="1">
                            <a:latin typeface="Cambria Math" panose="02040503050406030204" pitchFamily="18" charset="0"/>
                          </a:rPr>
                          <m:t>∗</m:t>
                        </m:r>
                        <m:r>
                          <a:rPr lang="en-US" b="0" i="1" smtClean="0">
                            <a:latin typeface="Cambria Math" panose="02040503050406030204" pitchFamily="18" charset="0"/>
                          </a:rPr>
                          <m:t>2</m:t>
                        </m:r>
                      </m:sub>
                    </m:sSub>
                    <m:r>
                      <a:rPr lang="en-US" i="1">
                        <a:latin typeface="Cambria Math" panose="02040503050406030204" pitchFamily="18" charset="0"/>
                      </a:rPr>
                      <m:t>=2</m:t>
                    </m:r>
                    <m:r>
                      <a:rPr lang="en-US" b="0" i="1" smtClean="0">
                        <a:latin typeface="Cambria Math" panose="02040503050406030204" pitchFamily="18" charset="0"/>
                      </a:rPr>
                      <m:t>3</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69 = 82 </a:t>
                </a:r>
                <a14:m>
                  <m:oMath xmlns:m="http://schemas.openxmlformats.org/officeDocument/2006/math">
                    <m:sSub>
                      <m:sSubPr>
                        <m:ctrlPr>
                          <a:rPr lang="en-IN" i="1">
                            <a:latin typeface="Cambria Math" panose="02040503050406030204" pitchFamily="18" charset="0"/>
                          </a:rPr>
                        </m:ctrlPr>
                      </m:sSubPr>
                      <m:e>
                        <m:r>
                          <a:rPr lang="en-US" b="0" i="1" smtClean="0">
                            <a:latin typeface="Cambria Math" panose="02040503050406030204" pitchFamily="18" charset="0"/>
                          </a:rPr>
                          <m:t>                </m:t>
                        </m:r>
                        <m:r>
                          <a:rPr lang="en-US" b="0" i="1" smtClean="0">
                            <a:latin typeface="Cambria Math" panose="02040503050406030204" pitchFamily="18" charset="0"/>
                          </a:rPr>
                          <m:t>𝑖𝑚</m:t>
                        </m:r>
                      </m:e>
                      <m:sub>
                        <m:r>
                          <a:rPr lang="en-US" b="0" i="1" smtClean="0">
                            <a:latin typeface="Cambria Math" panose="02040503050406030204" pitchFamily="18" charset="0"/>
                          </a:rPr>
                          <m:t>3</m:t>
                        </m:r>
                        <m:r>
                          <a:rPr lang="en-US" i="1">
                            <a:latin typeface="Cambria Math" panose="02040503050406030204" pitchFamily="18" charset="0"/>
                          </a:rPr>
                          <m:t>∗</m:t>
                        </m:r>
                        <m:r>
                          <a:rPr lang="en-US" b="0" i="1" smtClean="0">
                            <a:latin typeface="Cambria Math" panose="02040503050406030204" pitchFamily="18" charset="0"/>
                          </a:rPr>
                          <m:t>3</m:t>
                        </m:r>
                      </m:sub>
                    </m:sSub>
                    <m:r>
                      <a:rPr lang="en-US" i="1">
                        <a:latin typeface="Cambria Math" panose="02040503050406030204" pitchFamily="18" charset="0"/>
                      </a:rPr>
                      <m:t>=</m:t>
                    </m:r>
                    <m:r>
                      <a:rPr lang="en-US" b="0" i="1" smtClean="0">
                        <a:latin typeface="Cambria Math" panose="02040503050406030204" pitchFamily="18" charset="0"/>
                      </a:rPr>
                      <m:t>27</m:t>
                    </m:r>
                    <m:r>
                      <a:rPr lang="en-US" i="1">
                        <a:latin typeface="Cambria Math" panose="02040503050406030204" pitchFamily="18" charset="0"/>
                      </a:rPr>
                      <m:t> </m:t>
                    </m:r>
                  </m:oMath>
                </a14:m>
                <a:r>
                  <a:rPr lang="en-IN">
                    <a:latin typeface="Times New Roman" panose="02020603050405020304" pitchFamily="18" charset="0"/>
                    <a:cs typeface="Times New Roman" panose="02020603050405020304" pitchFamily="18" charset="0"/>
                  </a:rPr>
                  <a:t>   30 = 5</a:t>
                </a:r>
              </a:p>
            </p:txBody>
          </p:sp>
        </mc:Choice>
        <mc:Fallback xmlns:p159="http://schemas.microsoft.com/office/powerpoint/2015/09/main" xmlns:p15="http://schemas.microsoft.com/office/powerpoint/2012/main" xmlns:p14="http://schemas.microsoft.com/office/powerpoint/2010/main" xmlns:wp="http://schemas.openxmlformats.org/drawingml/2006/wordprocessingDrawing" xmlns:w="http://schemas.openxmlformats.org/wordprocessingml/2006/main" xmlns:m="http://schemas.openxmlformats.org/officeDocument/2006/math" xmlns="">
          <p:sp>
            <p:nvSpPr>
              <p:cNvPr id="7" name="TextBox 6">
                <a:extLst>
                  <a:ext uri="{FF2B5EF4-FFF2-40B4-BE49-F238E27FC236}">
                    <a16:creationId xmlns:a16="http://schemas.microsoft.com/office/drawing/2014/main" id="{8E8DA7E9-0657-E4E4-0B68-EC26A480B41D}"/>
                  </a:ext>
                </a:extLst>
              </p:cNvPr>
              <p:cNvSpPr txBox="1">
                <a:spLocks noRot="1" noChangeAspect="1" noMove="1" noResize="1" noEditPoints="1" noAdjustHandles="1" noChangeArrowheads="1" noChangeShapeType="1" noTextEdit="1"/>
              </p:cNvSpPr>
              <p:nvPr/>
            </p:nvSpPr>
            <p:spPr>
              <a:xfrm>
                <a:off x="239697" y="1443199"/>
                <a:ext cx="8664606" cy="1477328"/>
              </a:xfrm>
              <a:prstGeom prst="rect">
                <a:avLst/>
              </a:prstGeom>
              <a:blipFill>
                <a:blip r:embed="rId4"/>
                <a:stretch>
                  <a:fillRect t="-2479" b="-5785"/>
                </a:stretch>
              </a:blipFill>
            </p:spPr>
            <p:txBody>
              <a:bodyPr/>
              <a:lstStyle/>
              <a:p>
                <a:r>
                  <a:rPr lang="en-IN">
                    <a:noFill/>
                  </a:rPr>
                  <a:t> </a:t>
                </a:r>
              </a:p>
            </p:txBody>
          </p:sp>
        </mc:Fallback>
      </mc:AlternateContent>
      <p:sp>
        <p:nvSpPr>
          <p:cNvPr id="11" name="Flowchart: Or 10">
            <a:extLst>
              <a:ext uri="{FF2B5EF4-FFF2-40B4-BE49-F238E27FC236}">
                <a16:creationId xmlns:a16="http://schemas.microsoft.com/office/drawing/2014/main" id="{5B74240D-452B-D888-15B6-6248A04F16DC}"/>
              </a:ext>
            </a:extLst>
          </p:cNvPr>
          <p:cNvSpPr/>
          <p:nvPr/>
        </p:nvSpPr>
        <p:spPr>
          <a:xfrm>
            <a:off x="1574213" y="1559284"/>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2" name="Flowchart: Or 11">
            <a:extLst>
              <a:ext uri="{FF2B5EF4-FFF2-40B4-BE49-F238E27FC236}">
                <a16:creationId xmlns:a16="http://schemas.microsoft.com/office/drawing/2014/main" id="{8668D27E-7ED8-40E0-3971-B45E31729CEC}"/>
              </a:ext>
            </a:extLst>
          </p:cNvPr>
          <p:cNvSpPr/>
          <p:nvPr/>
        </p:nvSpPr>
        <p:spPr>
          <a:xfrm>
            <a:off x="1320793" y="2110311"/>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3" name="Flowchart: Or 12">
            <a:extLst>
              <a:ext uri="{FF2B5EF4-FFF2-40B4-BE49-F238E27FC236}">
                <a16:creationId xmlns:a16="http://schemas.microsoft.com/office/drawing/2014/main" id="{585F3F76-2C20-FD02-74A4-F651DA974AF7}"/>
              </a:ext>
            </a:extLst>
          </p:cNvPr>
          <p:cNvSpPr/>
          <p:nvPr/>
        </p:nvSpPr>
        <p:spPr>
          <a:xfrm>
            <a:off x="4328034" y="2653418"/>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4" name="Flowchart: Or 13">
            <a:extLst>
              <a:ext uri="{FF2B5EF4-FFF2-40B4-BE49-F238E27FC236}">
                <a16:creationId xmlns:a16="http://schemas.microsoft.com/office/drawing/2014/main" id="{3B499A6E-E68E-6672-FA66-3BA4FDE6E63D}"/>
              </a:ext>
            </a:extLst>
          </p:cNvPr>
          <p:cNvSpPr/>
          <p:nvPr/>
        </p:nvSpPr>
        <p:spPr>
          <a:xfrm>
            <a:off x="4433324" y="2131113"/>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5" name="Flowchart: Or 14">
            <a:extLst>
              <a:ext uri="{FF2B5EF4-FFF2-40B4-BE49-F238E27FC236}">
                <a16:creationId xmlns:a16="http://schemas.microsoft.com/office/drawing/2014/main" id="{57E776CC-981D-9E03-0E3A-4B6B903BEF6E}"/>
              </a:ext>
            </a:extLst>
          </p:cNvPr>
          <p:cNvSpPr/>
          <p:nvPr/>
        </p:nvSpPr>
        <p:spPr>
          <a:xfrm>
            <a:off x="4250522" y="1557817"/>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6" name="Flowchart: Or 15">
            <a:extLst>
              <a:ext uri="{FF2B5EF4-FFF2-40B4-BE49-F238E27FC236}">
                <a16:creationId xmlns:a16="http://schemas.microsoft.com/office/drawing/2014/main" id="{DEB43CDA-5085-6DBB-8CE9-DD3E8CD07A64}"/>
              </a:ext>
            </a:extLst>
          </p:cNvPr>
          <p:cNvSpPr/>
          <p:nvPr/>
        </p:nvSpPr>
        <p:spPr>
          <a:xfrm>
            <a:off x="7319138" y="1557817"/>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7" name="Flowchart: Or 16">
            <a:extLst>
              <a:ext uri="{FF2B5EF4-FFF2-40B4-BE49-F238E27FC236}">
                <a16:creationId xmlns:a16="http://schemas.microsoft.com/office/drawing/2014/main" id="{E941C092-9401-26A8-5A7E-1CC631C65C36}"/>
              </a:ext>
            </a:extLst>
          </p:cNvPr>
          <p:cNvSpPr/>
          <p:nvPr/>
        </p:nvSpPr>
        <p:spPr>
          <a:xfrm>
            <a:off x="7241626" y="2110311"/>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18" name="Flowchart: Or 17">
            <a:extLst>
              <a:ext uri="{FF2B5EF4-FFF2-40B4-BE49-F238E27FC236}">
                <a16:creationId xmlns:a16="http://schemas.microsoft.com/office/drawing/2014/main" id="{E65265CA-F2AF-802D-CB0F-3D43AD6BCBC5}"/>
              </a:ext>
            </a:extLst>
          </p:cNvPr>
          <p:cNvSpPr/>
          <p:nvPr/>
        </p:nvSpPr>
        <p:spPr>
          <a:xfrm>
            <a:off x="7164114" y="2662805"/>
            <a:ext cx="155024" cy="168676"/>
          </a:xfrm>
          <a:prstGeom prst="flowChartOr">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
        <p:nvSpPr>
          <p:cNvPr id="4" name="Arrow: Right 3">
            <a:extLst>
              <a:ext uri="{FF2B5EF4-FFF2-40B4-BE49-F238E27FC236}">
                <a16:creationId xmlns:a16="http://schemas.microsoft.com/office/drawing/2014/main" id="{812B687F-6D5C-679C-BC6D-16AD62E93857}"/>
              </a:ext>
            </a:extLst>
          </p:cNvPr>
          <p:cNvSpPr/>
          <p:nvPr/>
        </p:nvSpPr>
        <p:spPr>
          <a:xfrm>
            <a:off x="3760250" y="3805733"/>
            <a:ext cx="1432521" cy="3906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FFF"/>
                </a:solidFill>
                <a:latin typeface="Corbel" panose="020B0503020204020204"/>
                <a:ea typeface="+mn-ea"/>
                <a:cs typeface="+mn-cs"/>
              </a:defRPr>
            </a:lvl1pPr>
            <a:lvl2pPr marL="457200" algn="l" defTabSz="457200" rtl="0" eaLnBrk="1" latinLnBrk="0" hangingPunct="1">
              <a:defRPr sz="1800" kern="1200">
                <a:solidFill>
                  <a:srgbClr val="FFFFFF"/>
                </a:solidFill>
                <a:latin typeface="Corbel" panose="020B0503020204020204"/>
                <a:ea typeface="+mn-ea"/>
                <a:cs typeface="+mn-cs"/>
              </a:defRPr>
            </a:lvl2pPr>
            <a:lvl3pPr marL="914400" algn="l" defTabSz="457200" rtl="0" eaLnBrk="1" latinLnBrk="0" hangingPunct="1">
              <a:defRPr sz="1800" kern="1200">
                <a:solidFill>
                  <a:srgbClr val="FFFFFF"/>
                </a:solidFill>
                <a:latin typeface="Corbel" panose="020B0503020204020204"/>
                <a:ea typeface="+mn-ea"/>
                <a:cs typeface="+mn-cs"/>
              </a:defRPr>
            </a:lvl3pPr>
            <a:lvl4pPr marL="1371600" algn="l" defTabSz="457200" rtl="0" eaLnBrk="1" latinLnBrk="0" hangingPunct="1">
              <a:defRPr sz="1800" kern="1200">
                <a:solidFill>
                  <a:srgbClr val="FFFFFF"/>
                </a:solidFill>
                <a:latin typeface="Corbel" panose="020B0503020204020204"/>
                <a:ea typeface="+mn-ea"/>
                <a:cs typeface="+mn-cs"/>
              </a:defRPr>
            </a:lvl4pPr>
            <a:lvl5pPr marL="1828800" algn="l" defTabSz="457200" rtl="0" eaLnBrk="1" latinLnBrk="0" hangingPunct="1">
              <a:defRPr sz="1800" kern="1200">
                <a:solidFill>
                  <a:srgbClr val="FFFFFF"/>
                </a:solidFill>
                <a:latin typeface="Corbel" panose="020B0503020204020204"/>
                <a:ea typeface="+mn-ea"/>
                <a:cs typeface="+mn-cs"/>
              </a:defRPr>
            </a:lvl5pPr>
            <a:lvl6pPr marL="2286000" algn="l" defTabSz="457200" rtl="0" eaLnBrk="1" latinLnBrk="0" hangingPunct="1">
              <a:defRPr sz="1800" kern="1200">
                <a:solidFill>
                  <a:srgbClr val="FFFFFF"/>
                </a:solidFill>
                <a:latin typeface="Corbel" panose="020B0503020204020204"/>
                <a:ea typeface="+mn-ea"/>
                <a:cs typeface="+mn-cs"/>
              </a:defRPr>
            </a:lvl6pPr>
            <a:lvl7pPr marL="2743200" algn="l" defTabSz="457200" rtl="0" eaLnBrk="1" latinLnBrk="0" hangingPunct="1">
              <a:defRPr sz="1800" kern="1200">
                <a:solidFill>
                  <a:srgbClr val="FFFFFF"/>
                </a:solidFill>
                <a:latin typeface="Corbel" panose="020B0503020204020204"/>
                <a:ea typeface="+mn-ea"/>
                <a:cs typeface="+mn-cs"/>
              </a:defRPr>
            </a:lvl7pPr>
            <a:lvl8pPr marL="3200400" algn="l" defTabSz="457200" rtl="0" eaLnBrk="1" latinLnBrk="0" hangingPunct="1">
              <a:defRPr sz="1800" kern="1200">
                <a:solidFill>
                  <a:srgbClr val="FFFFFF"/>
                </a:solidFill>
                <a:latin typeface="Corbel" panose="020B0503020204020204"/>
                <a:ea typeface="+mn-ea"/>
                <a:cs typeface="+mn-cs"/>
              </a:defRPr>
            </a:lvl8pPr>
            <a:lvl9pPr marL="3657600" algn="l" defTabSz="457200" rtl="0" eaLnBrk="1" latinLnBrk="0" hangingPunct="1">
              <a:defRPr sz="1800" kern="1200">
                <a:solidFill>
                  <a:srgbClr val="FFFFFF"/>
                </a:solidFill>
                <a:latin typeface="Corbel" panose="020B0503020204020204"/>
                <a:ea typeface="+mn-ea"/>
                <a:cs typeface="+mn-cs"/>
              </a:defRPr>
            </a:lvl9pPr>
          </a:lstStyle>
          <a:p>
            <a:pPr algn="ctr"/>
            <a:endParaRPr lang="en-IN"/>
          </a:p>
        </p:txBody>
      </p:sp>
      <p:pic>
        <p:nvPicPr>
          <p:cNvPr id="8" name="Picture 7">
            <a:extLst>
              <a:ext uri="{FF2B5EF4-FFF2-40B4-BE49-F238E27FC236}">
                <a16:creationId xmlns:a16="http://schemas.microsoft.com/office/drawing/2014/main" id="{A70938A0-E534-9320-424C-D3D98A421A9F}"/>
              </a:ext>
            </a:extLst>
          </p:cNvPr>
          <p:cNvPicPr>
            <a:picLocks noChangeAspect="1"/>
          </p:cNvPicPr>
          <p:nvPr/>
        </p:nvPicPr>
        <p:blipFill>
          <a:blip r:embed="rId5"/>
          <a:stretch>
            <a:fillRect/>
          </a:stretch>
        </p:blipFill>
        <p:spPr>
          <a:xfrm>
            <a:off x="5686468" y="3315262"/>
            <a:ext cx="1091312" cy="1055334"/>
          </a:xfrm>
          <a:prstGeom prst="rect">
            <a:avLst/>
          </a:prstGeom>
        </p:spPr>
      </p:pic>
      <p:sp>
        <p:nvSpPr>
          <p:cNvPr id="19" name="Double Bracket 18">
            <a:extLst>
              <a:ext uri="{FF2B5EF4-FFF2-40B4-BE49-F238E27FC236}">
                <a16:creationId xmlns:a16="http://schemas.microsoft.com/office/drawing/2014/main" id="{BF2D5B1C-C5F0-B383-C3F7-530BBB1BFD95}"/>
              </a:ext>
            </a:extLst>
          </p:cNvPr>
          <p:cNvSpPr/>
          <p:nvPr/>
        </p:nvSpPr>
        <p:spPr>
          <a:xfrm>
            <a:off x="1890514" y="3471169"/>
            <a:ext cx="1669432" cy="1020931"/>
          </a:xfrm>
          <a:prstGeom prst="bracketPair">
            <a:avLst/>
          </a:prstGeom>
        </p:spPr>
        <p:style>
          <a:lnRef idx="1">
            <a:schemeClr val="dk1"/>
          </a:lnRef>
          <a:fillRef idx="0">
            <a:schemeClr val="dk1"/>
          </a:fillRef>
          <a:effectRef idx="0">
            <a:schemeClr val="dk1"/>
          </a:effectRef>
          <a:fontRef idx="minor">
            <a:schemeClr val="tx1"/>
          </a:fontRef>
        </p:style>
        <p:txBody>
          <a:bodyPr rtlCol="0" anchor="ctr"/>
          <a:lstStyle>
            <a:defPPr>
              <a:defRPr lang="en-US"/>
            </a:defPPr>
            <a:lvl1pPr marL="0" algn="l" defTabSz="457200" rtl="0" eaLnBrk="1" latinLnBrk="0" hangingPunct="1">
              <a:defRPr sz="1800" kern="1200">
                <a:solidFill>
                  <a:srgbClr val="000000"/>
                </a:solidFill>
                <a:latin typeface="Corbel" panose="020B0503020204020204"/>
                <a:ea typeface="+mn-ea"/>
                <a:cs typeface="+mn-cs"/>
              </a:defRPr>
            </a:lvl1pPr>
            <a:lvl2pPr marL="457200" algn="l" defTabSz="457200" rtl="0" eaLnBrk="1" latinLnBrk="0" hangingPunct="1">
              <a:defRPr sz="1800" kern="1200">
                <a:solidFill>
                  <a:srgbClr val="000000"/>
                </a:solidFill>
                <a:latin typeface="Corbel" panose="020B0503020204020204"/>
                <a:ea typeface="+mn-ea"/>
                <a:cs typeface="+mn-cs"/>
              </a:defRPr>
            </a:lvl2pPr>
            <a:lvl3pPr marL="914400" algn="l" defTabSz="457200" rtl="0" eaLnBrk="1" latinLnBrk="0" hangingPunct="1">
              <a:defRPr sz="1800" kern="1200">
                <a:solidFill>
                  <a:srgbClr val="000000"/>
                </a:solidFill>
                <a:latin typeface="Corbel" panose="020B0503020204020204"/>
                <a:ea typeface="+mn-ea"/>
                <a:cs typeface="+mn-cs"/>
              </a:defRPr>
            </a:lvl3pPr>
            <a:lvl4pPr marL="1371600" algn="l" defTabSz="457200" rtl="0" eaLnBrk="1" latinLnBrk="0" hangingPunct="1">
              <a:defRPr sz="1800" kern="1200">
                <a:solidFill>
                  <a:srgbClr val="000000"/>
                </a:solidFill>
                <a:latin typeface="Corbel" panose="020B0503020204020204"/>
                <a:ea typeface="+mn-ea"/>
                <a:cs typeface="+mn-cs"/>
              </a:defRPr>
            </a:lvl4pPr>
            <a:lvl5pPr marL="1828800" algn="l" defTabSz="457200" rtl="0" eaLnBrk="1" latinLnBrk="0" hangingPunct="1">
              <a:defRPr sz="1800" kern="1200">
                <a:solidFill>
                  <a:srgbClr val="000000"/>
                </a:solidFill>
                <a:latin typeface="Corbel" panose="020B0503020204020204"/>
                <a:ea typeface="+mn-ea"/>
                <a:cs typeface="+mn-cs"/>
              </a:defRPr>
            </a:lvl5pPr>
            <a:lvl6pPr marL="2286000" algn="l" defTabSz="457200" rtl="0" eaLnBrk="1" latinLnBrk="0" hangingPunct="1">
              <a:defRPr sz="1800" kern="1200">
                <a:solidFill>
                  <a:srgbClr val="000000"/>
                </a:solidFill>
                <a:latin typeface="Corbel" panose="020B0503020204020204"/>
                <a:ea typeface="+mn-ea"/>
                <a:cs typeface="+mn-cs"/>
              </a:defRPr>
            </a:lvl6pPr>
            <a:lvl7pPr marL="2743200" algn="l" defTabSz="457200" rtl="0" eaLnBrk="1" latinLnBrk="0" hangingPunct="1">
              <a:defRPr sz="1800" kern="1200">
                <a:solidFill>
                  <a:srgbClr val="000000"/>
                </a:solidFill>
                <a:latin typeface="Corbel" panose="020B0503020204020204"/>
                <a:ea typeface="+mn-ea"/>
                <a:cs typeface="+mn-cs"/>
              </a:defRPr>
            </a:lvl7pPr>
            <a:lvl8pPr marL="3200400" algn="l" defTabSz="457200" rtl="0" eaLnBrk="1" latinLnBrk="0" hangingPunct="1">
              <a:defRPr sz="1800" kern="1200">
                <a:solidFill>
                  <a:srgbClr val="000000"/>
                </a:solidFill>
                <a:latin typeface="Corbel" panose="020B0503020204020204"/>
                <a:ea typeface="+mn-ea"/>
                <a:cs typeface="+mn-cs"/>
              </a:defRPr>
            </a:lvl8pPr>
            <a:lvl9pPr marL="3657600" algn="l" defTabSz="457200" rtl="0" eaLnBrk="1" latinLnBrk="0" hangingPunct="1">
              <a:defRPr sz="1800" kern="1200">
                <a:solidFill>
                  <a:srgbClr val="000000"/>
                </a:solidFill>
                <a:latin typeface="Corbel" panose="020B0503020204020204"/>
                <a:ea typeface="+mn-ea"/>
                <a:cs typeface="+mn-cs"/>
              </a:defRPr>
            </a:lvl9pPr>
          </a:lstStyle>
          <a:p>
            <a:pPr algn="ctr"/>
            <a:endParaRPr lang="en-IN"/>
          </a:p>
        </p:txBody>
      </p:sp>
    </p:spTree>
    <p:extLst>
      <p:ext uri="{BB962C8B-B14F-4D97-AF65-F5344CB8AC3E}">
        <p14:creationId xmlns:p14="http://schemas.microsoft.com/office/powerpoint/2010/main" val="2264198305"/>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29D804-685F-651A-A3BC-197C1C1C6921}"/>
              </a:ext>
            </a:extLst>
          </p:cNvPr>
          <p:cNvSpPr txBox="1"/>
          <p:nvPr/>
        </p:nvSpPr>
        <p:spPr>
          <a:xfrm>
            <a:off x="1208315" y="328580"/>
            <a:ext cx="6302828" cy="70788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IN" sz="4000" b="1" u="sng" dirty="0">
                <a:solidFill>
                  <a:schemeClr val="tx1">
                    <a:lumMod val="95000"/>
                    <a:lumOff val="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Contents</a:t>
            </a:r>
          </a:p>
        </p:txBody>
      </p:sp>
      <p:sp>
        <p:nvSpPr>
          <p:cNvPr id="3" name="TextBox 2">
            <a:extLst>
              <a:ext uri="{FF2B5EF4-FFF2-40B4-BE49-F238E27FC236}">
                <a16:creationId xmlns:a16="http://schemas.microsoft.com/office/drawing/2014/main" id="{5CB55C7D-2DF4-C7F0-CCBC-9B2BA60799B6}"/>
              </a:ext>
            </a:extLst>
          </p:cNvPr>
          <p:cNvSpPr txBox="1"/>
          <p:nvPr/>
        </p:nvSpPr>
        <p:spPr>
          <a:xfrm>
            <a:off x="467544" y="1044769"/>
            <a:ext cx="6809014" cy="380873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342900" indent="-342900">
              <a:buClr>
                <a:schemeClr val="tx1"/>
              </a:buClr>
              <a:buSzPct val="130000"/>
              <a:buFont typeface="Wingdings" panose="05000000000000000000" pitchFamily="2" charset="2"/>
              <a:buChar char="Ø"/>
            </a:pPr>
            <a:r>
              <a:rPr lang="en-US" sz="2100" dirty="0">
                <a:solidFill>
                  <a:schemeClr val="tx1">
                    <a:lumMod val="95000"/>
                    <a:lumOff val="5000"/>
                  </a:schemeClr>
                </a:solidFill>
                <a:latin typeface="Times New Roman" panose="02020603050405020304" pitchFamily="18" charset="0"/>
                <a:cs typeface="Times New Roman" panose="02020603050405020304" pitchFamily="18" charset="0"/>
              </a:rPr>
              <a:t>Abstract </a:t>
            </a:r>
          </a:p>
          <a:p>
            <a:pPr marL="342900" indent="-342900">
              <a:buClr>
                <a:schemeClr val="tx1"/>
              </a:buClr>
              <a:buSzPct val="130000"/>
              <a:buFont typeface="Wingdings" panose="05000000000000000000" pitchFamily="2" charset="2"/>
              <a:buChar char="Ø"/>
            </a:pPr>
            <a:r>
              <a:rPr lang="en-US" sz="2100" dirty="0">
                <a:solidFill>
                  <a:schemeClr val="tx1">
                    <a:lumMod val="95000"/>
                    <a:lumOff val="5000"/>
                  </a:schemeClr>
                </a:solidFill>
                <a:latin typeface="Times New Roman" panose="02020603050405020304" pitchFamily="18" charset="0"/>
                <a:cs typeface="Times New Roman" panose="02020603050405020304" pitchFamily="18" charset="0"/>
              </a:rPr>
              <a:t>  Requirements Analysis</a:t>
            </a:r>
          </a:p>
          <a:p>
            <a:pPr marL="1257300" lvl="2" indent="-342900">
              <a:lnSpc>
                <a:spcPct val="150000"/>
              </a:lnSpc>
              <a:buFont typeface="Wingdings" panose="05000000000000000000" pitchFamily="2" charset="2"/>
              <a:buChar char="Ø"/>
              <a:defRPr/>
            </a:pPr>
            <a:r>
              <a:rPr lang="en-US" sz="2100" dirty="0">
                <a:solidFill>
                  <a:schemeClr val="tx1">
                    <a:lumMod val="95000"/>
                    <a:lumOff val="5000"/>
                  </a:schemeClr>
                </a:solidFill>
                <a:latin typeface="Times New Roman" panose="02020603050405020304" pitchFamily="18" charset="0"/>
                <a:cs typeface="Times New Roman" panose="02020603050405020304" pitchFamily="18" charset="0"/>
              </a:rPr>
              <a:t> Functional Requirements </a:t>
            </a:r>
          </a:p>
          <a:p>
            <a:pPr marL="1257300" lvl="2" indent="-342900">
              <a:lnSpc>
                <a:spcPct val="150000"/>
              </a:lnSpc>
              <a:buFont typeface="Wingdings" panose="05000000000000000000" pitchFamily="2" charset="2"/>
              <a:buChar char="Ø"/>
              <a:defRPr/>
            </a:pPr>
            <a:r>
              <a:rPr lang="en-US" sz="2100" dirty="0">
                <a:solidFill>
                  <a:schemeClr val="tx1">
                    <a:lumMod val="95000"/>
                    <a:lumOff val="5000"/>
                  </a:schemeClr>
                </a:solidFill>
                <a:latin typeface="Times New Roman" panose="02020603050405020304" pitchFamily="18" charset="0"/>
                <a:cs typeface="Times New Roman" panose="02020603050405020304" pitchFamily="18" charset="0"/>
              </a:rPr>
              <a:t> Non-functional Requirements   </a:t>
            </a:r>
          </a:p>
          <a:p>
            <a:pPr marL="342900" indent="-342900">
              <a:buClr>
                <a:schemeClr val="tx1"/>
              </a:buClr>
              <a:buSzPct val="130000"/>
              <a:buFont typeface="Wingdings" panose="05000000000000000000" pitchFamily="2" charset="2"/>
              <a:buChar char="Ø"/>
            </a:pPr>
            <a:r>
              <a:rPr lang="en-US" sz="2100" dirty="0">
                <a:solidFill>
                  <a:schemeClr val="tx1">
                    <a:lumMod val="95000"/>
                    <a:lumOff val="5000"/>
                  </a:schemeClr>
                </a:solidFill>
                <a:latin typeface="Times New Roman" panose="02020603050405020304" pitchFamily="18" charset="0"/>
                <a:cs typeface="Times New Roman" panose="02020603050405020304" pitchFamily="18" charset="0"/>
              </a:rPr>
              <a:t> UML Diagrams   </a:t>
            </a:r>
          </a:p>
          <a:p>
            <a:pPr marL="1257300" lvl="2" indent="-342900">
              <a:lnSpc>
                <a:spcPct val="150000"/>
              </a:lnSpc>
              <a:buFont typeface="Wingdings" panose="05000000000000000000" pitchFamily="2" charset="2"/>
              <a:buChar char="Ø"/>
              <a:defRPr/>
            </a:pPr>
            <a:r>
              <a:rPr lang="en-US" sz="2100" dirty="0">
                <a:solidFill>
                  <a:schemeClr val="tx1">
                    <a:lumMod val="95000"/>
                    <a:lumOff val="5000"/>
                  </a:schemeClr>
                </a:solidFill>
                <a:latin typeface="Times New Roman" panose="02020603050405020304" pitchFamily="18" charset="0"/>
                <a:cs typeface="Times New Roman" panose="02020603050405020304" pitchFamily="18" charset="0"/>
              </a:rPr>
              <a:t> Use case diagram   </a:t>
            </a:r>
          </a:p>
          <a:p>
            <a:pPr marL="1257300" lvl="2" indent="-342900">
              <a:lnSpc>
                <a:spcPct val="150000"/>
              </a:lnSpc>
              <a:buFont typeface="Wingdings" panose="05000000000000000000" pitchFamily="2" charset="2"/>
              <a:buChar char="Ø"/>
              <a:defRPr/>
            </a:pPr>
            <a:r>
              <a:rPr lang="en-US" sz="2100" dirty="0">
                <a:solidFill>
                  <a:schemeClr val="tx1">
                    <a:lumMod val="95000"/>
                    <a:lumOff val="5000"/>
                  </a:schemeClr>
                </a:solidFill>
                <a:latin typeface="Times New Roman" panose="02020603050405020304" pitchFamily="18" charset="0"/>
                <a:cs typeface="Times New Roman" panose="02020603050405020304" pitchFamily="18" charset="0"/>
              </a:rPr>
              <a:t> Sequence diagram   </a:t>
            </a:r>
          </a:p>
          <a:p>
            <a:pPr marL="1257300" lvl="2" indent="-342900">
              <a:lnSpc>
                <a:spcPct val="150000"/>
              </a:lnSpc>
              <a:buFont typeface="Wingdings" panose="05000000000000000000" pitchFamily="2" charset="2"/>
              <a:buChar char="Ø"/>
              <a:defRPr/>
            </a:pPr>
            <a:r>
              <a:rPr lang="en-US" sz="2100" dirty="0">
                <a:solidFill>
                  <a:schemeClr val="tx1">
                    <a:lumMod val="95000"/>
                    <a:lumOff val="5000"/>
                  </a:schemeClr>
                </a:solidFill>
                <a:latin typeface="Times New Roman" panose="02020603050405020304" pitchFamily="18" charset="0"/>
                <a:cs typeface="Times New Roman" panose="02020603050405020304" pitchFamily="18" charset="0"/>
              </a:rPr>
              <a:t> State chart diagram </a:t>
            </a:r>
          </a:p>
          <a:p>
            <a:pPr marL="342900" indent="-342900">
              <a:buClr>
                <a:schemeClr val="tx1"/>
              </a:buClr>
              <a:buSzPct val="130000"/>
              <a:buFont typeface="Wingdings" panose="05000000000000000000" pitchFamily="2" charset="2"/>
              <a:buChar char="Ø"/>
            </a:pPr>
            <a:r>
              <a:rPr lang="en-US" sz="2100" dirty="0">
                <a:solidFill>
                  <a:schemeClr val="tx1">
                    <a:lumMod val="95000"/>
                    <a:lumOff val="5000"/>
                  </a:schemeClr>
                </a:solidFill>
                <a:latin typeface="Times New Roman" panose="02020603050405020304" pitchFamily="18" charset="0"/>
                <a:cs typeface="Times New Roman" panose="02020603050405020304" pitchFamily="18" charset="0"/>
              </a:rPr>
              <a:t>Conclusion</a:t>
            </a:r>
            <a:endParaRPr lang="en-IN" sz="32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0432449"/>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3"/>
        <p:cNvGrpSpPr/>
        <p:nvPr/>
      </p:nvGrpSpPr>
      <p:grpSpPr>
        <a:xfrm>
          <a:off x="0" y="0"/>
          <a:ext cx="0" cy="0"/>
          <a:chOff x="0" y="0"/>
          <a:chExt cx="0" cy="0"/>
        </a:xfrm>
      </p:grpSpPr>
      <p:sp>
        <p:nvSpPr>
          <p:cNvPr id="2605" name="Google Shape;2605;p39"/>
          <p:cNvSpPr txBox="1">
            <a:spLocks noGrp="1"/>
          </p:cNvSpPr>
          <p:nvPr>
            <p:ph type="body" idx="1"/>
          </p:nvPr>
        </p:nvSpPr>
        <p:spPr>
          <a:xfrm>
            <a:off x="162672" y="1783111"/>
            <a:ext cx="8552326" cy="2478171"/>
          </a:xfrm>
          <a:prstGeom prst="rect">
            <a:avLst/>
          </a:prstGeom>
        </p:spPr>
        <p:txBody>
          <a:bodyPr spcFirstLastPara="1" wrap="square" lIns="91425" tIns="91425" rIns="91425" bIns="91425" anchor="ctr" anchorCtr="0">
            <a:noAutofit/>
          </a:bodyPr>
          <a:lstStyle/>
          <a:p>
            <a:pPr marL="0" indent="0" algn="just">
              <a:buClr>
                <a:schemeClr val="dk1"/>
              </a:buClr>
              <a:buSzPts val="1100"/>
              <a:buNone/>
            </a:pPr>
            <a:r>
              <a:rPr lang="en-US" sz="2000" b="1"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El Gamal cryptosystem is one of the well-known public-key algorithms for its ability to generate different ciphertexts for the same plaintext on successive runs. However, this algorithm results in a ciphertext occupying a larger memory space than its plaintext due to its encryption nature. As a result, it is pretty infeasible to use data that require their encrypted form to have the same, such as image data. To overcome this issue, propose a new El Gamal cryptosystem that can be used for any digital data message, including images and text. </a:t>
            </a:r>
            <a:endParaRPr sz="2400" dirty="0">
              <a:solidFill>
                <a:schemeClr val="tx1">
                  <a:lumMod val="95000"/>
                  <a:lumOff val="5000"/>
                </a:schemeClr>
              </a:solidFill>
            </a:endParaRPr>
          </a:p>
        </p:txBody>
      </p:sp>
      <p:sp>
        <p:nvSpPr>
          <p:cNvPr id="2604" name="Google Shape;2604;p39"/>
          <p:cNvSpPr txBox="1">
            <a:spLocks noGrp="1"/>
          </p:cNvSpPr>
          <p:nvPr>
            <p:ph type="title"/>
          </p:nvPr>
        </p:nvSpPr>
        <p:spPr>
          <a:xfrm>
            <a:off x="507729" y="242550"/>
            <a:ext cx="7704000" cy="457200"/>
          </a:xfrm>
          <a:prstGeom prst="rect">
            <a:avLst/>
          </a:prstGeom>
        </p:spPr>
        <p:txBody>
          <a:bodyPr spcFirstLastPara="1" wrap="square" lIns="91425" tIns="91425" rIns="91425" bIns="91425" anchor="ctr" anchorCtr="0">
            <a:noAutofit/>
          </a:bodyPr>
          <a:lstStyle/>
          <a:p>
            <a:pPr lvl="0" rtl="0">
              <a:spcBef>
                <a:spcPct val="0"/>
              </a:spcBef>
              <a:spcAft>
                <a:spcPct val="0"/>
              </a:spcAft>
            </a:pPr>
            <a:r>
              <a:rPr lang="en" sz="4000" b="1" u="sng" dirty="0">
                <a:solidFill>
                  <a:schemeClr val="tx1">
                    <a:lumMod val="95000"/>
                    <a:lumOff val="5000"/>
                  </a:schemeClr>
                </a:solidFill>
                <a:latin typeface="Times New Roman" panose="02020603050405020304" pitchFamily="18" charset="0"/>
                <a:cs typeface="Times New Roman" panose="02020603050405020304" pitchFamily="18" charset="0"/>
              </a:rPr>
              <a:t>Abstract</a:t>
            </a:r>
            <a:endParaRPr sz="4000" b="1" u="sng"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247564E-DB3D-7E86-E874-E908D77016C7}"/>
              </a:ext>
            </a:extLst>
          </p:cNvPr>
          <p:cNvSpPr>
            <a:spLocks noGrp="1"/>
          </p:cNvSpPr>
          <p:nvPr>
            <p:ph type="sldNum" sz="quarter" idx="12"/>
          </p:nvPr>
        </p:nvSpPr>
        <p:spPr/>
        <p:txBody>
          <a:bodyPr/>
          <a:lstStyle/>
          <a:p>
            <a:fld id="{D57F1E4F-1CFF-5643-939E-217C01CDF565}" type="slidenum">
              <a:rPr lang="en-US" smtClean="0"/>
              <a:t>17</a:t>
            </a:fld>
            <a:endParaRPr lang="en-US"/>
          </a:p>
        </p:txBody>
      </p:sp>
      <p:sp>
        <p:nvSpPr>
          <p:cNvPr id="6" name="TextBox 5">
            <a:extLst>
              <a:ext uri="{FF2B5EF4-FFF2-40B4-BE49-F238E27FC236}">
                <a16:creationId xmlns:a16="http://schemas.microsoft.com/office/drawing/2014/main" id="{2C841D6E-AAD5-29A4-50E5-9D18FEB6990F}"/>
              </a:ext>
            </a:extLst>
          </p:cNvPr>
          <p:cNvSpPr txBox="1"/>
          <p:nvPr/>
        </p:nvSpPr>
        <p:spPr>
          <a:xfrm>
            <a:off x="656948" y="303943"/>
            <a:ext cx="7492753" cy="646331"/>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sz="3600" b="1" u="sng" dirty="0">
                <a:solidFill>
                  <a:schemeClr val="tx1">
                    <a:lumMod val="95000"/>
                    <a:lumOff val="5000"/>
                  </a:schemeClr>
                </a:solidFill>
                <a:latin typeface="Times New Roman" panose="02020603050405020304" pitchFamily="18" charset="0"/>
                <a:cs typeface="Times New Roman" panose="02020603050405020304" pitchFamily="18" charset="0"/>
              </a:rPr>
              <a:t>FUNCTIONAL</a:t>
            </a:r>
            <a: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t>  </a:t>
            </a:r>
            <a:r>
              <a:rPr lang="en-GB" sz="3600" b="1" u="sng" dirty="0">
                <a:solidFill>
                  <a:schemeClr val="tx1">
                    <a:lumMod val="95000"/>
                    <a:lumOff val="5000"/>
                  </a:schemeClr>
                </a:solidFill>
                <a:latin typeface="Times New Roman" panose="02020603050405020304" pitchFamily="18" charset="0"/>
                <a:cs typeface="Times New Roman" panose="02020603050405020304" pitchFamily="18" charset="0"/>
              </a:rPr>
              <a:t>REQUIREMENTS</a:t>
            </a:r>
            <a:endParaRPr lang="en-IN" sz="3600" u="sng" dirty="0">
              <a:solidFill>
                <a:schemeClr val="tx1">
                  <a:lumMod val="95000"/>
                  <a:lumOff val="5000"/>
                </a:schemeClr>
              </a:solidFill>
            </a:endParaRPr>
          </a:p>
        </p:txBody>
      </p:sp>
      <p:sp>
        <p:nvSpPr>
          <p:cNvPr id="10" name="TextBox 9">
            <a:extLst>
              <a:ext uri="{FF2B5EF4-FFF2-40B4-BE49-F238E27FC236}">
                <a16:creationId xmlns:a16="http://schemas.microsoft.com/office/drawing/2014/main" id="{9696221B-3CEB-5464-844E-A8C4B286AE12}"/>
              </a:ext>
            </a:extLst>
          </p:cNvPr>
          <p:cNvSpPr txBox="1"/>
          <p:nvPr/>
        </p:nvSpPr>
        <p:spPr>
          <a:xfrm>
            <a:off x="195309" y="1032420"/>
            <a:ext cx="8753382" cy="3477875"/>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2000" b="1" u="sng" dirty="0">
                <a:solidFill>
                  <a:schemeClr val="tx1">
                    <a:lumMod val="95000"/>
                    <a:lumOff val="5000"/>
                  </a:schemeClr>
                </a:solidFill>
                <a:latin typeface="Times New Roman" panose="02020603050405020304" pitchFamily="18" charset="0"/>
                <a:cs typeface="Times New Roman" panose="02020603050405020304" pitchFamily="18" charset="0"/>
              </a:rPr>
              <a:t>Encryption</a:t>
            </a:r>
          </a:p>
          <a:p>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Input:  Plain image,  Public Key values.  </a:t>
            </a:r>
          </a:p>
          <a:p>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Public Key: P,</a:t>
            </a:r>
            <a:r>
              <a:rPr lang="el-GR" sz="2000" dirty="0">
                <a:solidFill>
                  <a:schemeClr val="tx1">
                    <a:lumMod val="95000"/>
                    <a:lumOff val="5000"/>
                  </a:schemeClr>
                </a:solidFill>
                <a:latin typeface="Times New Roman" panose="02020603050405020304" pitchFamily="18" charset="0"/>
                <a:cs typeface="Times New Roman" panose="02020603050405020304" pitchFamily="18" charset="0"/>
              </a:rPr>
              <a:t> α</a:t>
            </a: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Y    </a:t>
            </a:r>
          </a:p>
          <a:p>
            <a:endParaRPr lang="en-IN" sz="2000" dirty="0">
              <a:solidFill>
                <a:schemeClr val="tx1">
                  <a:lumMod val="95000"/>
                  <a:lumOff val="5000"/>
                </a:schemeClr>
              </a:solidFill>
              <a:latin typeface="Times New Roman" panose="02020603050405020304" pitchFamily="18" charset="0"/>
              <a:cs typeface="Times New Roman" panose="02020603050405020304" pitchFamily="18" charset="0"/>
            </a:endParaRPr>
          </a:p>
          <a:p>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Output:  Cipher image.</a:t>
            </a:r>
          </a:p>
          <a:p>
            <a:endParaRPr lang="en-IN" sz="2000" dirty="0">
              <a:solidFill>
                <a:schemeClr val="tx1">
                  <a:lumMod val="95000"/>
                  <a:lumOff val="5000"/>
                </a:schemeClr>
              </a:solidFill>
              <a:latin typeface="Times New Roman" panose="02020603050405020304" pitchFamily="18" charset="0"/>
              <a:cs typeface="Times New Roman" panose="02020603050405020304" pitchFamily="18" charset="0"/>
            </a:endParaRPr>
          </a:p>
          <a:p>
            <a:r>
              <a:rPr lang="en-IN" sz="2000" b="1" u="sng" dirty="0">
                <a:solidFill>
                  <a:schemeClr val="tx1">
                    <a:lumMod val="95000"/>
                    <a:lumOff val="5000"/>
                  </a:schemeClr>
                </a:solidFill>
                <a:latin typeface="Times New Roman" panose="02020603050405020304" pitchFamily="18" charset="0"/>
                <a:cs typeface="Times New Roman" panose="02020603050405020304" pitchFamily="18" charset="0"/>
              </a:rPr>
              <a:t>Decryption </a:t>
            </a:r>
          </a:p>
          <a:p>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Input:  Cipher text, Private Key values.     </a:t>
            </a:r>
          </a:p>
          <a:p>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Private Key: x</a:t>
            </a:r>
          </a:p>
          <a:p>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a:t>
            </a:r>
          </a:p>
          <a:p>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Output:  Plain image.</a:t>
            </a:r>
          </a:p>
        </p:txBody>
      </p:sp>
    </p:spTree>
    <p:extLst>
      <p:ext uri="{BB962C8B-B14F-4D97-AF65-F5344CB8AC3E}">
        <p14:creationId xmlns:p14="http://schemas.microsoft.com/office/powerpoint/2010/main" val="2974795432"/>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1C34F7-3C11-A8D9-A31D-01F27300B6A7}"/>
              </a:ext>
            </a:extLst>
          </p:cNvPr>
          <p:cNvSpPr>
            <a:spLocks noGrp="1"/>
          </p:cNvSpPr>
          <p:nvPr>
            <p:ph type="sldNum" sz="quarter" idx="12"/>
          </p:nvPr>
        </p:nvSpPr>
        <p:spPr/>
        <p:txBody>
          <a:bodyPr/>
          <a:lstStyle/>
          <a:p>
            <a:fld id="{D57F1E4F-1CFF-5643-939E-217C01CDF565}" type="slidenum">
              <a:rPr lang="en-US" smtClean="0"/>
              <a:t>18</a:t>
            </a:fld>
            <a:endParaRPr lang="en-US"/>
          </a:p>
        </p:txBody>
      </p:sp>
      <p:sp>
        <p:nvSpPr>
          <p:cNvPr id="4" name="TextBox 3">
            <a:extLst>
              <a:ext uri="{FF2B5EF4-FFF2-40B4-BE49-F238E27FC236}">
                <a16:creationId xmlns:a16="http://schemas.microsoft.com/office/drawing/2014/main" id="{DD7D1CDA-9DF2-1066-8ED0-4B5D8D4570CC}"/>
              </a:ext>
            </a:extLst>
          </p:cNvPr>
          <p:cNvSpPr txBox="1"/>
          <p:nvPr/>
        </p:nvSpPr>
        <p:spPr>
          <a:xfrm>
            <a:off x="408373" y="588386"/>
            <a:ext cx="7356033" cy="3966727"/>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50000"/>
              </a:lnSpc>
            </a:pPr>
            <a:r>
              <a:rPr lang="en-IN" b="1" u="sng" dirty="0">
                <a:solidFill>
                  <a:schemeClr val="tx1">
                    <a:lumMod val="95000"/>
                    <a:lumOff val="5000"/>
                  </a:schemeClr>
                </a:solidFill>
                <a:latin typeface="Times New Roman" panose="02020603050405020304" pitchFamily="18" charset="0"/>
                <a:cs typeface="Times New Roman" panose="02020603050405020304" pitchFamily="18" charset="0"/>
              </a:rPr>
              <a:t>Hardware Requirements</a:t>
            </a:r>
          </a:p>
          <a:p>
            <a:pPr marL="0" indent="0">
              <a:lnSpc>
                <a:spcPct val="150000"/>
              </a:lnSpc>
              <a:buNone/>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Processor:     Intel i3 &amp; Above</a:t>
            </a:r>
          </a:p>
          <a:p>
            <a:pPr marL="457200" lvl="1" indent="0">
              <a:lnSpc>
                <a:spcPct val="150000"/>
              </a:lnSpc>
              <a:buNone/>
            </a:pP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RAM         :     4 GB</a:t>
            </a:r>
          </a:p>
          <a:p>
            <a:pPr marL="457200" lvl="1" indent="0">
              <a:lnSpc>
                <a:spcPct val="150000"/>
              </a:lnSpc>
              <a:buNone/>
            </a:pP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Hard disk  :    512 GB</a:t>
            </a:r>
          </a:p>
          <a:p>
            <a:pPr marL="457200" lvl="1" indent="0">
              <a:lnSpc>
                <a:spcPct val="150000"/>
              </a:lnSpc>
              <a:buNone/>
            </a:pP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Keyboard:    Standard 102 Keys</a:t>
            </a:r>
          </a:p>
          <a:p>
            <a:pPr marL="457200" lvl="1" indent="0">
              <a:lnSpc>
                <a:spcPct val="150000"/>
              </a:lnSpc>
              <a:buNone/>
            </a:pP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Mouse:	    Standard</a:t>
            </a:r>
          </a:p>
          <a:p>
            <a:pPr>
              <a:lnSpc>
                <a:spcPct val="150000"/>
              </a:lnSpc>
            </a:pPr>
            <a:r>
              <a:rPr lang="en-IN" b="1" u="sng" dirty="0">
                <a:solidFill>
                  <a:schemeClr val="tx1">
                    <a:lumMod val="95000"/>
                    <a:lumOff val="5000"/>
                  </a:schemeClr>
                </a:solidFill>
                <a:latin typeface="Times New Roman" panose="02020603050405020304" pitchFamily="18" charset="0"/>
                <a:cs typeface="Times New Roman" panose="02020603050405020304" pitchFamily="18" charset="0"/>
              </a:rPr>
              <a:t>Software Requirements</a:t>
            </a:r>
            <a:r>
              <a:rPr lang="en-IN" u="sng" dirty="0">
                <a:solidFill>
                  <a:schemeClr val="tx1">
                    <a:lumMod val="95000"/>
                    <a:lumOff val="5000"/>
                  </a:schemeClr>
                </a:solidFill>
                <a:latin typeface="Times New Roman" panose="02020603050405020304" pitchFamily="18" charset="0"/>
                <a:cs typeface="Times New Roman" panose="02020603050405020304" pitchFamily="18" charset="0"/>
              </a:rPr>
              <a:t>: </a:t>
            </a:r>
          </a:p>
          <a:p>
            <a:pPr marL="0" indent="0">
              <a:lnSpc>
                <a:spcPct val="150000"/>
              </a:lnSpc>
              <a:buNone/>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Operating system:     Windows 7 &amp; Above </a:t>
            </a:r>
          </a:p>
          <a:p>
            <a:pPr marL="0" indent="0">
              <a:lnSpc>
                <a:spcPct val="150000"/>
              </a:lnSpc>
              <a:buNone/>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Programming language:    Python Programming</a:t>
            </a:r>
          </a:p>
        </p:txBody>
      </p:sp>
    </p:spTree>
    <p:extLst>
      <p:ext uri="{BB962C8B-B14F-4D97-AF65-F5344CB8AC3E}">
        <p14:creationId xmlns:p14="http://schemas.microsoft.com/office/powerpoint/2010/main" val="3710914818"/>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9A805DB-6C43-07C3-DF9E-64EE88D5D258}"/>
              </a:ext>
            </a:extLst>
          </p:cNvPr>
          <p:cNvSpPr>
            <a:spLocks noGrp="1"/>
          </p:cNvSpPr>
          <p:nvPr>
            <p:ph type="sldNum" sz="quarter" idx="12"/>
          </p:nvPr>
        </p:nvSpPr>
        <p:spPr/>
        <p:txBody>
          <a:bodyPr/>
          <a:lstStyle/>
          <a:p>
            <a:fld id="{D57F1E4F-1CFF-5643-939E-217C01CDF565}" type="slidenum">
              <a:rPr lang="en-US" smtClean="0"/>
              <a:t>19</a:t>
            </a:fld>
            <a:endParaRPr lang="en-US"/>
          </a:p>
        </p:txBody>
      </p:sp>
      <p:sp>
        <p:nvSpPr>
          <p:cNvPr id="4" name="TextBox 3">
            <a:extLst>
              <a:ext uri="{FF2B5EF4-FFF2-40B4-BE49-F238E27FC236}">
                <a16:creationId xmlns:a16="http://schemas.microsoft.com/office/drawing/2014/main" id="{0559AAC9-348F-8531-F954-4FE4F5714353}"/>
              </a:ext>
            </a:extLst>
          </p:cNvPr>
          <p:cNvSpPr txBox="1"/>
          <p:nvPr/>
        </p:nvSpPr>
        <p:spPr>
          <a:xfrm>
            <a:off x="319597" y="221797"/>
            <a:ext cx="7830103" cy="584775"/>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sz="3200" b="1" u="sng" dirty="0">
                <a:solidFill>
                  <a:schemeClr val="tx1">
                    <a:lumMod val="95000"/>
                    <a:lumOff val="5000"/>
                  </a:schemeClr>
                </a:solidFill>
                <a:latin typeface="Times New Roman" panose="02020603050405020304" pitchFamily="18" charset="0"/>
                <a:cs typeface="Times New Roman" panose="02020603050405020304" pitchFamily="18" charset="0"/>
              </a:rPr>
              <a:t>NON -FUNCTIONAL REQUIREMENTS</a:t>
            </a:r>
            <a:endParaRPr lang="en-IN" sz="3200" u="sng" dirty="0">
              <a:solidFill>
                <a:schemeClr val="tx1">
                  <a:lumMod val="95000"/>
                  <a:lumOff val="5000"/>
                </a:schemeClr>
              </a:solidFill>
            </a:endParaRPr>
          </a:p>
        </p:txBody>
      </p:sp>
      <p:sp>
        <p:nvSpPr>
          <p:cNvPr id="6" name="TextBox 5">
            <a:extLst>
              <a:ext uri="{FF2B5EF4-FFF2-40B4-BE49-F238E27FC236}">
                <a16:creationId xmlns:a16="http://schemas.microsoft.com/office/drawing/2014/main" id="{32EDDD5F-BC6E-CCE1-1838-755314910869}"/>
              </a:ext>
            </a:extLst>
          </p:cNvPr>
          <p:cNvSpPr txBox="1"/>
          <p:nvPr/>
        </p:nvSpPr>
        <p:spPr>
          <a:xfrm>
            <a:off x="319597" y="1378622"/>
            <a:ext cx="8646850" cy="3693319"/>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en-IN" sz="2400" b="1" u="sng" dirty="0">
                <a:solidFill>
                  <a:schemeClr val="tx1">
                    <a:lumMod val="95000"/>
                    <a:lumOff val="5000"/>
                  </a:schemeClr>
                </a:solidFill>
                <a:latin typeface="Times New Roman" panose="02020603050405020304" pitchFamily="18" charset="0"/>
                <a:cs typeface="Times New Roman" panose="02020603050405020304" pitchFamily="18" charset="0"/>
              </a:rPr>
              <a:t>Usability</a:t>
            </a:r>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 The system should be very user-friendly considering that ordinary citizens with or without technology know-how should be able to use it.</a:t>
            </a:r>
          </a:p>
          <a:p>
            <a:pPr algn="just"/>
            <a:endParaRPr lang="en-IN" sz="2400" dirty="0">
              <a:solidFill>
                <a:schemeClr val="tx1">
                  <a:lumMod val="95000"/>
                  <a:lumOff val="5000"/>
                </a:schemeClr>
              </a:solidFill>
              <a:latin typeface="Times New Roman" panose="02020603050405020304" pitchFamily="18" charset="0"/>
              <a:cs typeface="Times New Roman" panose="02020603050405020304" pitchFamily="18" charset="0"/>
            </a:endParaRPr>
          </a:p>
          <a:p>
            <a:pPr algn="just"/>
            <a:r>
              <a:rPr lang="en-IN" sz="2400" b="1" u="sng" dirty="0">
                <a:solidFill>
                  <a:schemeClr val="tx1">
                    <a:lumMod val="95000"/>
                    <a:lumOff val="5000"/>
                  </a:schemeClr>
                </a:solidFill>
                <a:latin typeface="Times New Roman" panose="02020603050405020304" pitchFamily="18" charset="0"/>
                <a:cs typeface="Times New Roman" panose="02020603050405020304" pitchFamily="18" charset="0"/>
              </a:rPr>
              <a:t>Interoperability:</a:t>
            </a:r>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 The system should be platform-independent; i.e. be accessible from any operating system.</a:t>
            </a:r>
          </a:p>
          <a:p>
            <a:pPr algn="just"/>
            <a:endParaRPr lang="en-IN" sz="2400" dirty="0">
              <a:solidFill>
                <a:schemeClr val="tx1">
                  <a:lumMod val="95000"/>
                  <a:lumOff val="5000"/>
                </a:schemeClr>
              </a:solidFill>
              <a:latin typeface="Times New Roman" panose="02020603050405020304" pitchFamily="18" charset="0"/>
              <a:cs typeface="Times New Roman" panose="02020603050405020304" pitchFamily="18" charset="0"/>
            </a:endParaRPr>
          </a:p>
          <a:p>
            <a:pPr algn="just"/>
            <a:r>
              <a:rPr lang="en-US" sz="2400" b="1" u="sng" dirty="0">
                <a:solidFill>
                  <a:schemeClr val="tx1">
                    <a:lumMod val="95000"/>
                    <a:lumOff val="5000"/>
                  </a:schemeClr>
                </a:solidFill>
                <a:latin typeface="Times New Roman" panose="02020603050405020304" pitchFamily="18" charset="0"/>
                <a:cs typeface="Times New Roman" panose="02020603050405020304" pitchFamily="18" charset="0"/>
              </a:rPr>
              <a:t>Reliability: </a:t>
            </a: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This system</a:t>
            </a:r>
            <a:r>
              <a:rPr lang="en-GB" sz="2400" dirty="0">
                <a:solidFill>
                  <a:schemeClr val="tx1">
                    <a:lumMod val="95000"/>
                    <a:lumOff val="5000"/>
                  </a:schemeClr>
                </a:solidFill>
                <a:latin typeface="Times New Roman" panose="02020603050405020304" pitchFamily="18" charset="0"/>
                <a:cs typeface="Times New Roman" panose="02020603050405020304" pitchFamily="18" charset="0"/>
              </a:rPr>
              <a:t> consistently performs the specified functions without failure. </a:t>
            </a:r>
            <a:endParaRPr lang="en-US" sz="2400" dirty="0">
              <a:solidFill>
                <a:schemeClr val="tx1">
                  <a:lumMod val="95000"/>
                  <a:lumOff val="5000"/>
                </a:schemeClr>
              </a:solidFill>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6398902"/>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7">
            <a:extLst>
              <a:ext uri="{FF2B5EF4-FFF2-40B4-BE49-F238E27FC236}">
                <a16:creationId xmlns:a16="http://schemas.microsoft.com/office/drawing/2014/main" id="{0EFC5F28-D29F-FD21-71F9-CDD52090FB4E}"/>
              </a:ext>
            </a:extLst>
          </p:cNvPr>
          <p:cNvPicPr>
            <a:picLocks noChangeAspect="1"/>
          </p:cNvPicPr>
          <p:nvPr/>
        </p:nvPicPr>
        <p:blipFill>
          <a:blip r:embed="rId2"/>
          <a:srcRect r="25468"/>
          <a:stretch>
            <a:fillRect/>
          </a:stretch>
        </p:blipFill>
        <p:spPr>
          <a:xfrm>
            <a:off x="-39410" y="-53266"/>
            <a:ext cx="9222820" cy="1531335"/>
          </a:xfrm>
          <a:prstGeom prst="rect">
            <a:avLst/>
          </a:prstGeom>
        </p:spPr>
      </p:pic>
      <p:sp>
        <p:nvSpPr>
          <p:cNvPr id="4" name="TextBox 3">
            <a:extLst>
              <a:ext uri="{FF2B5EF4-FFF2-40B4-BE49-F238E27FC236}">
                <a16:creationId xmlns:a16="http://schemas.microsoft.com/office/drawing/2014/main" id="{AA275DBA-D9A9-4FFB-2BBC-45E186D25C35}"/>
              </a:ext>
            </a:extLst>
          </p:cNvPr>
          <p:cNvSpPr txBox="1"/>
          <p:nvPr/>
        </p:nvSpPr>
        <p:spPr>
          <a:xfrm>
            <a:off x="571552" y="2501620"/>
            <a:ext cx="2812437" cy="1862048"/>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algn="ctr">
              <a:lnSpc>
                <a:spcPct val="107000"/>
              </a:lnSpc>
              <a:spcBef>
                <a:spcPct val="0"/>
              </a:spcBef>
              <a:spcAft>
                <a:spcPts val="800"/>
              </a:spcAft>
            </a:pPr>
            <a:r>
              <a:rPr lang="en-US" sz="2400" b="1">
                <a:effectLst/>
                <a:latin typeface="Times New Roman" panose="02020603050405020304" pitchFamily="18" charset="0"/>
                <a:ea typeface="Calibri" panose="020F0502020204030204" pitchFamily="34" charset="0"/>
                <a:cs typeface="Times New Roman" panose="02020603050405020304" pitchFamily="18" charset="0"/>
              </a:rPr>
              <a:t>Project Guide: </a:t>
            </a:r>
          </a:p>
          <a:p>
            <a:pPr marL="0" marR="0" algn="ctr">
              <a:lnSpc>
                <a:spcPct val="107000"/>
              </a:lnSpc>
              <a:spcBef>
                <a:spcPct val="0"/>
              </a:spcBef>
              <a:spcAft>
                <a:spcPts val="800"/>
              </a:spcAft>
            </a:pPr>
            <a:r>
              <a:rPr lang="en-US" sz="2400" b="1">
                <a:latin typeface="Times New Roman" panose="02020603050405020304" pitchFamily="18" charset="0"/>
                <a:ea typeface="Calibri" panose="020F0502020204030204" pitchFamily="34" charset="0"/>
                <a:cs typeface="Times New Roman" panose="02020603050405020304" pitchFamily="18" charset="0"/>
              </a:rPr>
              <a:t>Mr. P . Venkata Rao</a:t>
            </a:r>
          </a:p>
          <a:p>
            <a:pPr marL="0" marR="0" algn="ctr">
              <a:lnSpc>
                <a:spcPct val="107000"/>
              </a:lnSpc>
              <a:spcBef>
                <a:spcPct val="0"/>
              </a:spcBef>
              <a:spcAft>
                <a:spcPts val="800"/>
              </a:spcAft>
            </a:pPr>
            <a:r>
              <a:rPr lang="en-US" sz="2400" b="1">
                <a:effectLst/>
                <a:latin typeface="Times New Roman" panose="02020603050405020304" pitchFamily="18" charset="0"/>
                <a:ea typeface="Calibri" panose="020F0502020204030204" pitchFamily="34" charset="0"/>
                <a:cs typeface="Times New Roman" panose="02020603050405020304" pitchFamily="18" charset="0"/>
              </a:rPr>
              <a:t>Associate Professor</a:t>
            </a:r>
          </a:p>
          <a:p>
            <a:pPr marL="0" marR="0" algn="ctr">
              <a:lnSpc>
                <a:spcPct val="107000"/>
              </a:lnSpc>
              <a:spcBef>
                <a:spcPct val="0"/>
              </a:spcBef>
              <a:spcAft>
                <a:spcPts val="800"/>
              </a:spcAft>
            </a:pP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ED5F64C6-DDE2-FC20-9DDF-B07A12454283}"/>
              </a:ext>
            </a:extLst>
          </p:cNvPr>
          <p:cNvSpPr txBox="1"/>
          <p:nvPr/>
        </p:nvSpPr>
        <p:spPr>
          <a:xfrm>
            <a:off x="4780085" y="2243821"/>
            <a:ext cx="3629182" cy="1954189"/>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algn="ctr">
              <a:lnSpc>
                <a:spcPct val="107000"/>
              </a:lnSpc>
              <a:spcBef>
                <a:spcPct val="0"/>
              </a:spcBef>
              <a:spcAft>
                <a:spcPts val="800"/>
              </a:spcAft>
            </a:pPr>
            <a:r>
              <a:rPr lang="en-US" sz="2400" b="1">
                <a:effectLst/>
                <a:latin typeface="Times New Roman" panose="02020603050405020304" pitchFamily="18" charset="0"/>
                <a:ea typeface="Calibri" panose="020F0502020204030204" pitchFamily="34" charset="0"/>
                <a:cs typeface="Times New Roman" panose="02020603050405020304" pitchFamily="18" charset="0"/>
              </a:rPr>
              <a:t>Project By: </a:t>
            </a:r>
          </a:p>
          <a:p>
            <a:pPr marL="0" marR="0" algn="ctr">
              <a:lnSpc>
                <a:spcPct val="107000"/>
              </a:lnSpc>
              <a:spcBef>
                <a:spcPct val="0"/>
              </a:spcBef>
              <a:spcAft>
                <a:spcPts val="800"/>
              </a:spcAft>
            </a:pPr>
            <a:r>
              <a:rPr lang="en-US" sz="2400" b="1">
                <a:latin typeface="Times New Roman" panose="02020603050405020304" pitchFamily="18" charset="0"/>
                <a:ea typeface="Calibri" panose="020F0502020204030204" pitchFamily="34" charset="0"/>
                <a:cs typeface="Times New Roman" panose="02020603050405020304" pitchFamily="18" charset="0"/>
              </a:rPr>
              <a:t>G . Sai Sudheer</a:t>
            </a:r>
          </a:p>
          <a:p>
            <a:pPr marL="0" marR="0" algn="ctr">
              <a:lnSpc>
                <a:spcPct val="107000"/>
              </a:lnSpc>
              <a:spcBef>
                <a:spcPct val="0"/>
              </a:spcBef>
              <a:spcAft>
                <a:spcPts val="800"/>
              </a:spcAft>
            </a:pPr>
            <a:r>
              <a:rPr lang="en-US" sz="2400" b="1">
                <a:latin typeface="Times New Roman" panose="02020603050405020304" pitchFamily="18" charset="0"/>
                <a:ea typeface="Calibri" panose="020F0502020204030204" pitchFamily="34" charset="0"/>
                <a:cs typeface="Times New Roman" panose="02020603050405020304" pitchFamily="18" charset="0"/>
              </a:rPr>
              <a:t>PG212202021</a:t>
            </a:r>
            <a:endParaRPr lang="en-US" sz="2400" b="1">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07000"/>
              </a:lnSpc>
              <a:spcBef>
                <a:spcPct val="0"/>
              </a:spcBef>
              <a:spcAft>
                <a:spcPts val="800"/>
              </a:spcAft>
            </a:pPr>
            <a:r>
              <a:rPr lang="en-US" sz="2400" b="1">
                <a:effectLst/>
                <a:latin typeface="Times New Roman" panose="02020603050405020304" pitchFamily="18" charset="0"/>
                <a:ea typeface="Calibri" panose="020F0502020204030204" pitchFamily="34" charset="0"/>
                <a:cs typeface="Times New Roman" panose="02020603050405020304" pitchFamily="18" charset="0"/>
              </a:rPr>
              <a:t>MCA 4</a:t>
            </a:r>
            <a:r>
              <a:rPr lang="en-US" sz="2400" b="1" baseline="30000">
                <a:latin typeface="Times New Roman" panose="02020603050405020304" pitchFamily="18" charset="0"/>
                <a:ea typeface="Calibri" panose="020F0502020204030204" pitchFamily="34" charset="0"/>
                <a:cs typeface="Times New Roman" panose="02020603050405020304" pitchFamily="18" charset="0"/>
              </a:rPr>
              <a:t>th</a:t>
            </a:r>
            <a:r>
              <a:rPr lang="en-US" sz="2400" b="1">
                <a:latin typeface="Times New Roman" panose="02020603050405020304" pitchFamily="18" charset="0"/>
                <a:ea typeface="Calibri" panose="020F0502020204030204" pitchFamily="34" charset="0"/>
                <a:cs typeface="Times New Roman" panose="02020603050405020304" pitchFamily="18" charset="0"/>
              </a:rPr>
              <a:t> semester</a:t>
            </a:r>
            <a:endParaRPr lang="en-US" sz="2400" b="1">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65479101"/>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C5C84C-AF3C-2BE6-8A66-43FCF16A13D2}"/>
              </a:ext>
            </a:extLst>
          </p:cNvPr>
          <p:cNvSpPr>
            <a:spLocks noGrp="1"/>
          </p:cNvSpPr>
          <p:nvPr>
            <p:ph type="sldNum" sz="quarter" idx="12"/>
          </p:nvPr>
        </p:nvSpPr>
        <p:spPr/>
        <p:txBody>
          <a:bodyPr/>
          <a:lstStyle/>
          <a:p>
            <a:fld id="{D57F1E4F-1CFF-5643-939E-217C01CDF565}" type="slidenum">
              <a:rPr lang="en-US" smtClean="0"/>
              <a:t>20</a:t>
            </a:fld>
            <a:endParaRPr lang="en-US"/>
          </a:p>
        </p:txBody>
      </p:sp>
      <p:sp>
        <p:nvSpPr>
          <p:cNvPr id="5" name="TextBox 4">
            <a:extLst>
              <a:ext uri="{FF2B5EF4-FFF2-40B4-BE49-F238E27FC236}">
                <a16:creationId xmlns:a16="http://schemas.microsoft.com/office/drawing/2014/main" id="{CB8645FA-1195-80F6-44E3-3AB6EA902503}"/>
              </a:ext>
            </a:extLst>
          </p:cNvPr>
          <p:cNvSpPr txBox="1"/>
          <p:nvPr/>
        </p:nvSpPr>
        <p:spPr>
          <a:xfrm>
            <a:off x="251519" y="1248311"/>
            <a:ext cx="4395941" cy="1323439"/>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sz="4000" b="1" dirty="0">
                <a:solidFill>
                  <a:schemeClr val="tx1">
                    <a:lumMod val="95000"/>
                    <a:lumOff val="5000"/>
                  </a:schemeClr>
                </a:solidFill>
                <a:latin typeface="Times New Roman" panose="02020603050405020304" pitchFamily="18" charset="0"/>
                <a:cs typeface="Times New Roman" panose="02020603050405020304" pitchFamily="18" charset="0"/>
              </a:rPr>
              <a:t>USE CASE    </a:t>
            </a:r>
          </a:p>
          <a:p>
            <a:r>
              <a:rPr lang="en-GB" sz="4000" b="1" dirty="0">
                <a:solidFill>
                  <a:schemeClr val="tx1">
                    <a:lumMod val="95000"/>
                    <a:lumOff val="5000"/>
                  </a:schemeClr>
                </a:solidFill>
                <a:latin typeface="Times New Roman" panose="02020603050405020304" pitchFamily="18" charset="0"/>
                <a:cs typeface="Times New Roman" panose="02020603050405020304" pitchFamily="18" charset="0"/>
              </a:rPr>
              <a:t>    DIAGRAM</a:t>
            </a:r>
            <a:endParaRPr lang="en-IN" sz="4000" dirty="0">
              <a:solidFill>
                <a:schemeClr val="tx1">
                  <a:lumMod val="95000"/>
                  <a:lumOff val="5000"/>
                </a:schemeClr>
              </a:solidFill>
            </a:endParaRPr>
          </a:p>
        </p:txBody>
      </p:sp>
      <p:pic>
        <p:nvPicPr>
          <p:cNvPr id="7" name="Picture 6">
            <a:extLst>
              <a:ext uri="{FF2B5EF4-FFF2-40B4-BE49-F238E27FC236}">
                <a16:creationId xmlns:a16="http://schemas.microsoft.com/office/drawing/2014/main" id="{926D61D3-5F45-191F-A090-60E448FB4AB9}"/>
              </a:ext>
            </a:extLst>
          </p:cNvPr>
          <p:cNvPicPr>
            <a:picLocks noChangeAspect="1"/>
          </p:cNvPicPr>
          <p:nvPr/>
        </p:nvPicPr>
        <p:blipFill>
          <a:blip r:embed="rId2"/>
          <a:stretch>
            <a:fillRect/>
          </a:stretch>
        </p:blipFill>
        <p:spPr>
          <a:xfrm>
            <a:off x="3670969" y="80896"/>
            <a:ext cx="5397570" cy="4981708"/>
          </a:xfrm>
          <a:prstGeom prst="rect">
            <a:avLst/>
          </a:prstGeom>
        </p:spPr>
      </p:pic>
    </p:spTree>
    <p:extLst>
      <p:ext uri="{BB962C8B-B14F-4D97-AF65-F5344CB8AC3E}">
        <p14:creationId xmlns:p14="http://schemas.microsoft.com/office/powerpoint/2010/main" val="1257741050"/>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E7A011E-EDEA-B16F-D220-E0C9C67051AF}"/>
              </a:ext>
            </a:extLst>
          </p:cNvPr>
          <p:cNvSpPr>
            <a:spLocks noGrp="1"/>
          </p:cNvSpPr>
          <p:nvPr>
            <p:ph type="sldNum" sz="quarter" idx="12"/>
          </p:nvPr>
        </p:nvSpPr>
        <p:spPr/>
        <p:txBody>
          <a:bodyPr/>
          <a:lstStyle/>
          <a:p>
            <a:fld id="{D57F1E4F-1CFF-5643-939E-217C01CDF565}" type="slidenum">
              <a:rPr lang="en-US" smtClean="0"/>
              <a:t>21</a:t>
            </a:fld>
            <a:endParaRPr lang="en-US"/>
          </a:p>
        </p:txBody>
      </p:sp>
      <p:sp>
        <p:nvSpPr>
          <p:cNvPr id="5" name="TextBox 4">
            <a:extLst>
              <a:ext uri="{FF2B5EF4-FFF2-40B4-BE49-F238E27FC236}">
                <a16:creationId xmlns:a16="http://schemas.microsoft.com/office/drawing/2014/main" id="{ACBEA2AB-9540-78D5-C64C-F2D62386CD99}"/>
              </a:ext>
            </a:extLst>
          </p:cNvPr>
          <p:cNvSpPr txBox="1"/>
          <p:nvPr/>
        </p:nvSpPr>
        <p:spPr>
          <a:xfrm>
            <a:off x="53316" y="94180"/>
            <a:ext cx="8025414" cy="830997"/>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2400" b="1" u="sng" dirty="0">
                <a:solidFill>
                  <a:schemeClr val="tx1">
                    <a:lumMod val="95000"/>
                    <a:lumOff val="5000"/>
                  </a:schemeClr>
                </a:solidFill>
                <a:latin typeface="Times New Roman" panose="02020603050405020304" pitchFamily="18" charset="0"/>
                <a:cs typeface="Times New Roman" panose="02020603050405020304" pitchFamily="18" charset="0"/>
              </a:rPr>
              <a:t>SEQUENCE DIAGRAM for Sender</a:t>
            </a:r>
            <a:br>
              <a:rPr lang="en-GB" sz="2400" b="1" u="sng" dirty="0">
                <a:solidFill>
                  <a:schemeClr val="tx1">
                    <a:lumMod val="95000"/>
                    <a:lumOff val="5000"/>
                  </a:schemeClr>
                </a:solidFill>
                <a:latin typeface="Times New Roman" panose="02020603050405020304" pitchFamily="18" charset="0"/>
                <a:cs typeface="Times New Roman" panose="02020603050405020304" pitchFamily="18" charset="0"/>
              </a:rPr>
            </a:br>
            <a:r>
              <a:rPr lang="en-GB" sz="2400" b="1" u="sng" dirty="0">
                <a:solidFill>
                  <a:schemeClr val="tx1">
                    <a:lumMod val="95000"/>
                    <a:lumOff val="5000"/>
                  </a:schemeClr>
                </a:solidFill>
                <a:latin typeface="Times New Roman" panose="02020603050405020304" pitchFamily="18" charset="0"/>
                <a:cs typeface="Times New Roman" panose="02020603050405020304" pitchFamily="18" charset="0"/>
              </a:rPr>
              <a:t>(ENCRYPTION)</a:t>
            </a:r>
            <a:endParaRPr lang="en-IN" sz="2400" u="sng" dirty="0">
              <a:solidFill>
                <a:schemeClr val="tx1">
                  <a:lumMod val="95000"/>
                  <a:lumOff val="5000"/>
                </a:schemeClr>
              </a:solidFill>
            </a:endParaRPr>
          </a:p>
        </p:txBody>
      </p:sp>
      <p:pic>
        <p:nvPicPr>
          <p:cNvPr id="7" name="Picture 6">
            <a:extLst>
              <a:ext uri="{FF2B5EF4-FFF2-40B4-BE49-F238E27FC236}">
                <a16:creationId xmlns:a16="http://schemas.microsoft.com/office/drawing/2014/main" id="{7F3244CD-EE01-4D41-C526-476894EDED65}"/>
              </a:ext>
            </a:extLst>
          </p:cNvPr>
          <p:cNvPicPr>
            <a:picLocks noChangeAspect="1"/>
          </p:cNvPicPr>
          <p:nvPr/>
        </p:nvPicPr>
        <p:blipFill>
          <a:blip r:embed="rId2"/>
          <a:srcRect l="37573" t="26580" r="6504" b="16979"/>
          <a:stretch>
            <a:fillRect/>
          </a:stretch>
        </p:blipFill>
        <p:spPr>
          <a:xfrm>
            <a:off x="266330" y="925178"/>
            <a:ext cx="8717872" cy="4054224"/>
          </a:xfrm>
          <a:prstGeom prst="rect">
            <a:avLst/>
          </a:prstGeom>
        </p:spPr>
      </p:pic>
    </p:spTree>
    <p:extLst>
      <p:ext uri="{BB962C8B-B14F-4D97-AF65-F5344CB8AC3E}">
        <p14:creationId xmlns:p14="http://schemas.microsoft.com/office/powerpoint/2010/main" val="4113011526"/>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42BDDA8-3D57-19B0-163A-2C9FB1B007E4}"/>
              </a:ext>
            </a:extLst>
          </p:cNvPr>
          <p:cNvSpPr>
            <a:spLocks noGrp="1"/>
          </p:cNvSpPr>
          <p:nvPr>
            <p:ph type="sldNum" sz="quarter" idx="12"/>
          </p:nvPr>
        </p:nvSpPr>
        <p:spPr/>
        <p:txBody>
          <a:bodyPr/>
          <a:lstStyle/>
          <a:p>
            <a:fld id="{D57F1E4F-1CFF-5643-939E-217C01CDF565}" type="slidenum">
              <a:rPr lang="en-US" smtClean="0"/>
              <a:t>22</a:t>
            </a:fld>
            <a:endParaRPr lang="en-US"/>
          </a:p>
        </p:txBody>
      </p:sp>
      <p:sp>
        <p:nvSpPr>
          <p:cNvPr id="5" name="TextBox 4">
            <a:extLst>
              <a:ext uri="{FF2B5EF4-FFF2-40B4-BE49-F238E27FC236}">
                <a16:creationId xmlns:a16="http://schemas.microsoft.com/office/drawing/2014/main" id="{2686216E-BF12-0616-16A1-1F6F898DF8FA}"/>
              </a:ext>
            </a:extLst>
          </p:cNvPr>
          <p:cNvSpPr txBox="1"/>
          <p:nvPr/>
        </p:nvSpPr>
        <p:spPr>
          <a:xfrm>
            <a:off x="47441" y="221797"/>
            <a:ext cx="8228818" cy="830997"/>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2400" b="1" u="sng" dirty="0">
                <a:solidFill>
                  <a:schemeClr val="tx1">
                    <a:lumMod val="95000"/>
                    <a:lumOff val="5000"/>
                  </a:schemeClr>
                </a:solidFill>
                <a:latin typeface="Times New Roman" panose="02020603050405020304" pitchFamily="18" charset="0"/>
                <a:cs typeface="Times New Roman" panose="02020603050405020304" pitchFamily="18" charset="0"/>
              </a:rPr>
              <a:t>SEQUENCE DIAGRAM for Receiver</a:t>
            </a:r>
          </a:p>
          <a:p>
            <a:pPr algn="ctr"/>
            <a:r>
              <a:rPr lang="en-GB" sz="2400" b="1" u="sng" dirty="0">
                <a:solidFill>
                  <a:schemeClr val="tx1">
                    <a:lumMod val="95000"/>
                    <a:lumOff val="5000"/>
                  </a:schemeClr>
                </a:solidFill>
                <a:latin typeface="Times New Roman" panose="02020603050405020304" pitchFamily="18" charset="0"/>
                <a:cs typeface="Times New Roman" panose="02020603050405020304" pitchFamily="18" charset="0"/>
              </a:rPr>
              <a:t> (DECRYPTION)</a:t>
            </a:r>
            <a:endParaRPr lang="en-IN" sz="2400" u="sng" dirty="0">
              <a:solidFill>
                <a:schemeClr val="tx1">
                  <a:lumMod val="95000"/>
                  <a:lumOff val="5000"/>
                </a:schemeClr>
              </a:solidFill>
            </a:endParaRPr>
          </a:p>
        </p:txBody>
      </p:sp>
      <p:pic>
        <p:nvPicPr>
          <p:cNvPr id="7" name="Picture 6">
            <a:extLst>
              <a:ext uri="{FF2B5EF4-FFF2-40B4-BE49-F238E27FC236}">
                <a16:creationId xmlns:a16="http://schemas.microsoft.com/office/drawing/2014/main" id="{760F3E47-017B-B2B9-CD06-C65444807B19}"/>
              </a:ext>
            </a:extLst>
          </p:cNvPr>
          <p:cNvPicPr>
            <a:picLocks noChangeAspect="1"/>
          </p:cNvPicPr>
          <p:nvPr/>
        </p:nvPicPr>
        <p:blipFill>
          <a:blip r:embed="rId3"/>
          <a:srcRect l="35534" t="27788" r="6894" b="16807"/>
          <a:stretch>
            <a:fillRect/>
          </a:stretch>
        </p:blipFill>
        <p:spPr>
          <a:xfrm>
            <a:off x="177553" y="1052794"/>
            <a:ext cx="8762261" cy="3989723"/>
          </a:xfrm>
          <a:prstGeom prst="rect">
            <a:avLst/>
          </a:prstGeom>
        </p:spPr>
      </p:pic>
    </p:spTree>
    <p:extLst>
      <p:ext uri="{BB962C8B-B14F-4D97-AF65-F5344CB8AC3E}">
        <p14:creationId xmlns:p14="http://schemas.microsoft.com/office/powerpoint/2010/main" val="2340212469"/>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843EC0-3260-9AF6-1000-4E443BEF6F72}"/>
              </a:ext>
            </a:extLst>
          </p:cNvPr>
          <p:cNvSpPr>
            <a:spLocks noGrp="1"/>
          </p:cNvSpPr>
          <p:nvPr>
            <p:ph type="sldNum" sz="quarter" idx="12"/>
          </p:nvPr>
        </p:nvSpPr>
        <p:spPr/>
        <p:txBody>
          <a:bodyPr/>
          <a:lstStyle/>
          <a:p>
            <a:fld id="{D57F1E4F-1CFF-5643-939E-217C01CDF565}" type="slidenum">
              <a:rPr lang="en-US" smtClean="0"/>
              <a:t>23</a:t>
            </a:fld>
            <a:endParaRPr lang="en-US"/>
          </a:p>
        </p:txBody>
      </p:sp>
      <p:sp>
        <p:nvSpPr>
          <p:cNvPr id="7" name="TextBox 6">
            <a:extLst>
              <a:ext uri="{FF2B5EF4-FFF2-40B4-BE49-F238E27FC236}">
                <a16:creationId xmlns:a16="http://schemas.microsoft.com/office/drawing/2014/main" id="{0334B2FE-EA9F-C292-8F76-5262C727D9DC}"/>
              </a:ext>
            </a:extLst>
          </p:cNvPr>
          <p:cNvSpPr txBox="1"/>
          <p:nvPr/>
        </p:nvSpPr>
        <p:spPr>
          <a:xfrm>
            <a:off x="251520" y="1563638"/>
            <a:ext cx="3715305" cy="2308324"/>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t>STATE CHART DIAGRAM </a:t>
            </a:r>
          </a:p>
          <a:p>
            <a: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t>For Sender</a:t>
            </a:r>
            <a:b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br>
            <a: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t>(ENCRYPTION)</a:t>
            </a:r>
            <a:endParaRPr lang="en-IN" sz="3600" dirty="0">
              <a:solidFill>
                <a:schemeClr val="tx1">
                  <a:lumMod val="95000"/>
                  <a:lumOff val="5000"/>
                </a:schemeClr>
              </a:solidFill>
            </a:endParaRPr>
          </a:p>
        </p:txBody>
      </p:sp>
      <p:pic>
        <p:nvPicPr>
          <p:cNvPr id="4" name="Picture 3">
            <a:extLst>
              <a:ext uri="{FF2B5EF4-FFF2-40B4-BE49-F238E27FC236}">
                <a16:creationId xmlns:a16="http://schemas.microsoft.com/office/drawing/2014/main" id="{AEA5057F-CA3A-E6B4-034F-9D5E3C74EFA2}"/>
              </a:ext>
            </a:extLst>
          </p:cNvPr>
          <p:cNvPicPr>
            <a:picLocks noChangeAspect="1"/>
          </p:cNvPicPr>
          <p:nvPr/>
        </p:nvPicPr>
        <p:blipFill>
          <a:blip r:embed="rId2"/>
          <a:srcRect l="60757" t="24509" r="23301" b="15771"/>
          <a:stretch>
            <a:fillRect/>
          </a:stretch>
        </p:blipFill>
        <p:spPr>
          <a:xfrm>
            <a:off x="4283968" y="269720"/>
            <a:ext cx="4784572" cy="4580878"/>
          </a:xfrm>
          <a:prstGeom prst="rect">
            <a:avLst/>
          </a:prstGeom>
        </p:spPr>
      </p:pic>
    </p:spTree>
    <p:extLst>
      <p:ext uri="{BB962C8B-B14F-4D97-AF65-F5344CB8AC3E}">
        <p14:creationId xmlns:p14="http://schemas.microsoft.com/office/powerpoint/2010/main" val="148119657"/>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02A9FB4-D8A0-5550-59B9-EADAC9DCEA06}"/>
              </a:ext>
            </a:extLst>
          </p:cNvPr>
          <p:cNvSpPr>
            <a:spLocks noGrp="1"/>
          </p:cNvSpPr>
          <p:nvPr>
            <p:ph type="sldNum" sz="quarter" idx="12"/>
          </p:nvPr>
        </p:nvSpPr>
        <p:spPr/>
        <p:txBody>
          <a:bodyPr/>
          <a:lstStyle/>
          <a:p>
            <a:fld id="{D57F1E4F-1CFF-5643-939E-217C01CDF565}" type="slidenum">
              <a:rPr lang="en-US" smtClean="0"/>
              <a:t>24</a:t>
            </a:fld>
            <a:endParaRPr lang="en-US"/>
          </a:p>
        </p:txBody>
      </p:sp>
      <p:sp>
        <p:nvSpPr>
          <p:cNvPr id="6" name="TextBox 5">
            <a:extLst>
              <a:ext uri="{FF2B5EF4-FFF2-40B4-BE49-F238E27FC236}">
                <a16:creationId xmlns:a16="http://schemas.microsoft.com/office/drawing/2014/main" id="{AEB1A0EE-46D6-7EBE-BF6B-D7882766E87B}"/>
              </a:ext>
            </a:extLst>
          </p:cNvPr>
          <p:cNvSpPr txBox="1"/>
          <p:nvPr/>
        </p:nvSpPr>
        <p:spPr>
          <a:xfrm>
            <a:off x="199748" y="1211776"/>
            <a:ext cx="4572000" cy="2308324"/>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t>STATE CHART </a:t>
            </a:r>
          </a:p>
          <a:p>
            <a: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t>DIAGRAM </a:t>
            </a:r>
          </a:p>
          <a:p>
            <a: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t>FOR RECEIVER</a:t>
            </a:r>
            <a:b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br>
            <a:r>
              <a:rPr lang="en-GB" sz="3600" b="1" dirty="0">
                <a:solidFill>
                  <a:schemeClr val="tx1">
                    <a:lumMod val="95000"/>
                    <a:lumOff val="5000"/>
                  </a:schemeClr>
                </a:solidFill>
                <a:latin typeface="Times New Roman" panose="02020603050405020304" pitchFamily="18" charset="0"/>
                <a:cs typeface="Times New Roman" panose="02020603050405020304" pitchFamily="18" charset="0"/>
              </a:rPr>
              <a:t>(DECRYPTION</a:t>
            </a:r>
            <a:r>
              <a:rPr lang="en-GB" sz="3600" b="1" dirty="0">
                <a:solidFill>
                  <a:schemeClr val="bg1">
                    <a:lumMod val="85000"/>
                    <a:lumOff val="15000"/>
                  </a:schemeClr>
                </a:solidFill>
                <a:latin typeface="Times New Roman" panose="02020603050405020304" pitchFamily="18" charset="0"/>
                <a:cs typeface="Times New Roman" panose="02020603050405020304" pitchFamily="18" charset="0"/>
              </a:rPr>
              <a:t>)</a:t>
            </a:r>
            <a:endParaRPr lang="en-IN" sz="3600" dirty="0">
              <a:solidFill>
                <a:schemeClr val="bg1">
                  <a:lumMod val="85000"/>
                  <a:lumOff val="15000"/>
                </a:schemeClr>
              </a:solidFill>
            </a:endParaRPr>
          </a:p>
        </p:txBody>
      </p:sp>
      <p:pic>
        <p:nvPicPr>
          <p:cNvPr id="5" name="Picture 4">
            <a:extLst>
              <a:ext uri="{FF2B5EF4-FFF2-40B4-BE49-F238E27FC236}">
                <a16:creationId xmlns:a16="http://schemas.microsoft.com/office/drawing/2014/main" id="{66926BA1-93DF-95D5-6B9E-23ADCFE20106}"/>
              </a:ext>
            </a:extLst>
          </p:cNvPr>
          <p:cNvPicPr>
            <a:picLocks noChangeAspect="1"/>
          </p:cNvPicPr>
          <p:nvPr/>
        </p:nvPicPr>
        <p:blipFill>
          <a:blip r:embed="rId2"/>
          <a:srcRect l="51068" t="27270" r="29417" b="19396"/>
          <a:stretch>
            <a:fillRect/>
          </a:stretch>
        </p:blipFill>
        <p:spPr>
          <a:xfrm>
            <a:off x="3941685" y="452761"/>
            <a:ext cx="4785065" cy="4287915"/>
          </a:xfrm>
          <a:prstGeom prst="rect">
            <a:avLst/>
          </a:prstGeom>
        </p:spPr>
      </p:pic>
    </p:spTree>
    <p:extLst>
      <p:ext uri="{BB962C8B-B14F-4D97-AF65-F5344CB8AC3E}">
        <p14:creationId xmlns:p14="http://schemas.microsoft.com/office/powerpoint/2010/main" val="984050168"/>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1A6D248-3007-E20D-2B3C-B1E1B5E556EF}"/>
              </a:ext>
            </a:extLst>
          </p:cNvPr>
          <p:cNvSpPr>
            <a:spLocks noGrp="1"/>
          </p:cNvSpPr>
          <p:nvPr>
            <p:ph type="sldNum" sz="quarter" idx="12"/>
          </p:nvPr>
        </p:nvSpPr>
        <p:spPr/>
        <p:txBody>
          <a:bodyPr/>
          <a:lstStyle/>
          <a:p>
            <a:fld id="{D57F1E4F-1CFF-5643-939E-217C01CDF565}" type="slidenum">
              <a:rPr lang="en-US" smtClean="0"/>
              <a:t>25</a:t>
            </a:fld>
            <a:endParaRPr lang="en-US"/>
          </a:p>
        </p:txBody>
      </p:sp>
      <p:pic>
        <p:nvPicPr>
          <p:cNvPr id="3" name="Picture 2">
            <a:extLst>
              <a:ext uri="{FF2B5EF4-FFF2-40B4-BE49-F238E27FC236}">
                <a16:creationId xmlns:a16="http://schemas.microsoft.com/office/drawing/2014/main" id="{6117DD84-3B93-1915-B7BC-951E1BB024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419109" y="649230"/>
            <a:ext cx="7595695" cy="4272473"/>
          </a:xfrm>
          <a:prstGeom prst="rect">
            <a:avLst/>
          </a:prstGeom>
          <a:noFill/>
          <a:ln>
            <a:noFill/>
          </a:ln>
        </p:spPr>
      </p:pic>
    </p:spTree>
    <p:extLst>
      <p:ext uri="{BB962C8B-B14F-4D97-AF65-F5344CB8AC3E}">
        <p14:creationId xmlns:p14="http://schemas.microsoft.com/office/powerpoint/2010/main" val="976310102"/>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67BF64D-2A8D-F504-F8F3-D22715572B42}"/>
              </a:ext>
            </a:extLst>
          </p:cNvPr>
          <p:cNvSpPr>
            <a:spLocks noGrp="1"/>
          </p:cNvSpPr>
          <p:nvPr>
            <p:ph type="sldNum" sz="quarter" idx="12"/>
          </p:nvPr>
        </p:nvSpPr>
        <p:spPr/>
        <p:txBody>
          <a:bodyPr/>
          <a:lstStyle/>
          <a:p>
            <a:fld id="{D57F1E4F-1CFF-5643-939E-217C01CDF565}" type="slidenum">
              <a:rPr lang="en-US" smtClean="0"/>
              <a:t>26</a:t>
            </a:fld>
            <a:endParaRPr lang="en-US"/>
          </a:p>
        </p:txBody>
      </p:sp>
      <p:pic>
        <p:nvPicPr>
          <p:cNvPr id="3" name="Picture 2">
            <a:extLst>
              <a:ext uri="{FF2B5EF4-FFF2-40B4-BE49-F238E27FC236}">
                <a16:creationId xmlns:a16="http://schemas.microsoft.com/office/drawing/2014/main" id="{69950234-A7C4-D230-8B75-E6B8DFB3D638}"/>
              </a:ext>
            </a:extLst>
          </p:cNvPr>
          <p:cNvPicPr>
            <a:picLocks noChangeAspect="1"/>
          </p:cNvPicPr>
          <p:nvPr/>
        </p:nvPicPr>
        <p:blipFill>
          <a:blip r:embed="rId2"/>
          <a:stretch>
            <a:fillRect/>
          </a:stretch>
        </p:blipFill>
        <p:spPr>
          <a:xfrm>
            <a:off x="1053311" y="1057456"/>
            <a:ext cx="7037377" cy="3958427"/>
          </a:xfrm>
          <a:prstGeom prst="rect">
            <a:avLst/>
          </a:prstGeom>
        </p:spPr>
      </p:pic>
    </p:spTree>
    <p:extLst>
      <p:ext uri="{BB962C8B-B14F-4D97-AF65-F5344CB8AC3E}">
        <p14:creationId xmlns:p14="http://schemas.microsoft.com/office/powerpoint/2010/main" val="1014046931"/>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AB860A9-1900-F88D-3620-C04D2887CE42}"/>
              </a:ext>
            </a:extLst>
          </p:cNvPr>
          <p:cNvSpPr>
            <a:spLocks noGrp="1"/>
          </p:cNvSpPr>
          <p:nvPr>
            <p:ph type="sldNum" sz="quarter" idx="12"/>
          </p:nvPr>
        </p:nvSpPr>
        <p:spPr/>
        <p:txBody>
          <a:bodyPr/>
          <a:lstStyle/>
          <a:p>
            <a:fld id="{D57F1E4F-1CFF-5643-939E-217C01CDF565}" type="slidenum">
              <a:rPr lang="en-US" smtClean="0"/>
              <a:t>27</a:t>
            </a:fld>
            <a:endParaRPr lang="en-US"/>
          </a:p>
        </p:txBody>
      </p:sp>
      <p:pic>
        <p:nvPicPr>
          <p:cNvPr id="3" name="Picture 2">
            <a:extLst>
              <a:ext uri="{FF2B5EF4-FFF2-40B4-BE49-F238E27FC236}">
                <a16:creationId xmlns:a16="http://schemas.microsoft.com/office/drawing/2014/main" id="{09AE800A-6302-5B05-D147-049BC4836D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48070" y="662198"/>
            <a:ext cx="6789685" cy="3819104"/>
          </a:xfrm>
          <a:prstGeom prst="rect">
            <a:avLst/>
          </a:prstGeom>
          <a:noFill/>
          <a:ln>
            <a:noFill/>
          </a:ln>
        </p:spPr>
      </p:pic>
    </p:spTree>
    <p:extLst>
      <p:ext uri="{BB962C8B-B14F-4D97-AF65-F5344CB8AC3E}">
        <p14:creationId xmlns:p14="http://schemas.microsoft.com/office/powerpoint/2010/main" val="4184100351"/>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5CD803-B971-E7FB-9132-73FC34441C66}"/>
              </a:ext>
            </a:extLst>
          </p:cNvPr>
          <p:cNvSpPr>
            <a:spLocks noGrp="1"/>
          </p:cNvSpPr>
          <p:nvPr>
            <p:ph type="sldNum" sz="quarter" idx="12"/>
          </p:nvPr>
        </p:nvSpPr>
        <p:spPr/>
        <p:txBody>
          <a:bodyPr/>
          <a:lstStyle/>
          <a:p>
            <a:fld id="{D57F1E4F-1CFF-5643-939E-217C01CDF565}" type="slidenum">
              <a:rPr lang="en-US" smtClean="0"/>
              <a:t>28</a:t>
            </a:fld>
            <a:endParaRPr lang="en-US"/>
          </a:p>
        </p:txBody>
      </p:sp>
      <p:pic>
        <p:nvPicPr>
          <p:cNvPr id="3" name="Picture 2">
            <a:extLst>
              <a:ext uri="{FF2B5EF4-FFF2-40B4-BE49-F238E27FC236}">
                <a16:creationId xmlns:a16="http://schemas.microsoft.com/office/drawing/2014/main" id="{C4A11CDC-3604-5D35-D76C-D178A9B75B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310718" y="797562"/>
            <a:ext cx="7415471" cy="4171100"/>
          </a:xfrm>
          <a:prstGeom prst="rect">
            <a:avLst/>
          </a:prstGeom>
          <a:noFill/>
          <a:ln>
            <a:noFill/>
          </a:ln>
        </p:spPr>
      </p:pic>
    </p:spTree>
    <p:extLst>
      <p:ext uri="{BB962C8B-B14F-4D97-AF65-F5344CB8AC3E}">
        <p14:creationId xmlns:p14="http://schemas.microsoft.com/office/powerpoint/2010/main" val="4166213682"/>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B3508-F035-6EBD-BFC0-B441650FDAA6}"/>
              </a:ext>
            </a:extLst>
          </p:cNvPr>
          <p:cNvSpPr txBox="1"/>
          <p:nvPr/>
        </p:nvSpPr>
        <p:spPr>
          <a:xfrm>
            <a:off x="479394" y="309676"/>
            <a:ext cx="8185212" cy="58477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200" b="1" u="sng" dirty="0">
                <a:solidFill>
                  <a:schemeClr val="tx1">
                    <a:lumMod val="95000"/>
                    <a:lumOff val="5000"/>
                  </a:schemeClr>
                </a:solidFill>
                <a:latin typeface="Times New Roman" panose="02020603050405020304" pitchFamily="18" charset="0"/>
                <a:cs typeface="Times New Roman" panose="02020603050405020304" pitchFamily="18" charset="0"/>
              </a:rPr>
              <a:t>Conclusion</a:t>
            </a:r>
            <a:endParaRPr lang="en-IN" sz="3200" b="1" u="sng"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23FF1A3-6AD1-42EC-0441-351BAEF798F2}"/>
              </a:ext>
            </a:extLst>
          </p:cNvPr>
          <p:cNvSpPr txBox="1"/>
          <p:nvPr/>
        </p:nvSpPr>
        <p:spPr>
          <a:xfrm>
            <a:off x="249269" y="1347614"/>
            <a:ext cx="8415337" cy="290143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lnSpc>
                <a:spcPct val="115000"/>
              </a:lnSpc>
              <a:spcAft>
                <a:spcPts val="1000"/>
              </a:spcAft>
            </a:pPr>
            <a:r>
              <a:rPr lang="en-US" sz="20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This proposes an efficient image cryptography method called new El Gamal, based on the old El Gamal. The proposed approach has several advantages over the old El Gamal. First, it results in an encrypted image having the same  as the original image. Second, the time required for its encryption and decryption processes is much faster since it uses an XOR operation between each pixel and each byte generated randomly rather than using a multiplication operation with a large number used by the old El Gamal. Third, it can be applied to any digital data, such as text  and images. </a:t>
            </a:r>
            <a:endParaRPr lang="en-IN" sz="20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87184429"/>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29D804-685F-651A-A3BC-197C1C1C6921}"/>
              </a:ext>
            </a:extLst>
          </p:cNvPr>
          <p:cNvSpPr txBox="1"/>
          <p:nvPr/>
        </p:nvSpPr>
        <p:spPr>
          <a:xfrm>
            <a:off x="1208315" y="328580"/>
            <a:ext cx="6302828" cy="70788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IN" sz="4000" b="1" u="sng">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Contents</a:t>
            </a:r>
          </a:p>
        </p:txBody>
      </p:sp>
      <p:sp>
        <p:nvSpPr>
          <p:cNvPr id="3" name="TextBox 2">
            <a:extLst>
              <a:ext uri="{FF2B5EF4-FFF2-40B4-BE49-F238E27FC236}">
                <a16:creationId xmlns:a16="http://schemas.microsoft.com/office/drawing/2014/main" id="{5CB55C7D-2DF4-C7F0-CCBC-9B2BA60799B6}"/>
              </a:ext>
            </a:extLst>
          </p:cNvPr>
          <p:cNvSpPr txBox="1"/>
          <p:nvPr/>
        </p:nvSpPr>
        <p:spPr>
          <a:xfrm>
            <a:off x="955222" y="1214020"/>
            <a:ext cx="6809014" cy="353943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buFont typeface="Wingdings" panose="05000000000000000000" pitchFamily="2" charset="2"/>
              <a:buChar char="Ø"/>
            </a:pPr>
            <a:r>
              <a:rPr lang="en-IN" sz="3200" b="1">
                <a:latin typeface="Times New Roman" panose="02020603050405020304" pitchFamily="18" charset="0"/>
                <a:cs typeface="Times New Roman" panose="02020603050405020304" pitchFamily="18" charset="0"/>
              </a:rPr>
              <a:t>Abstract</a:t>
            </a:r>
          </a:p>
          <a:p>
            <a:pPr marL="457200" indent="-457200">
              <a:buFont typeface="Wingdings" panose="05000000000000000000" pitchFamily="2" charset="2"/>
              <a:buChar char="Ø"/>
            </a:pPr>
            <a:r>
              <a:rPr lang="en-IN" sz="3200" b="1">
                <a:latin typeface="Times New Roman" panose="02020603050405020304" pitchFamily="18" charset="0"/>
                <a:cs typeface="Times New Roman" panose="02020603050405020304" pitchFamily="18" charset="0"/>
              </a:rPr>
              <a:t>Introduction</a:t>
            </a:r>
          </a:p>
          <a:p>
            <a:pPr marL="457200" indent="-457200">
              <a:buFont typeface="Wingdings" panose="05000000000000000000" pitchFamily="2" charset="2"/>
              <a:buChar char="Ø"/>
            </a:pPr>
            <a:r>
              <a:rPr lang="en-IN" sz="3200" b="1">
                <a:latin typeface="Times New Roman" panose="02020603050405020304" pitchFamily="18" charset="0"/>
                <a:cs typeface="Times New Roman" panose="02020603050405020304" pitchFamily="18" charset="0"/>
              </a:rPr>
              <a:t>Existing system</a:t>
            </a:r>
          </a:p>
          <a:p>
            <a:pPr marL="457200" indent="-457200">
              <a:buFont typeface="Wingdings" panose="05000000000000000000" pitchFamily="2" charset="2"/>
              <a:buChar char="Ø"/>
            </a:pPr>
            <a:r>
              <a:rPr lang="en-IN" sz="3200" b="1">
                <a:latin typeface="Times New Roman" panose="02020603050405020304" pitchFamily="18" charset="0"/>
                <a:cs typeface="Times New Roman" panose="02020603050405020304" pitchFamily="18" charset="0"/>
              </a:rPr>
              <a:t>Proposed system</a:t>
            </a:r>
          </a:p>
          <a:p>
            <a:pPr marL="457200" indent="-457200">
              <a:buFont typeface="Wingdings" panose="05000000000000000000" pitchFamily="2" charset="2"/>
              <a:buChar char="Ø"/>
            </a:pPr>
            <a:r>
              <a:rPr lang="en-IN" sz="3200" b="1">
                <a:latin typeface="Times New Roman" panose="02020603050405020304" pitchFamily="18" charset="0"/>
                <a:cs typeface="Times New Roman" panose="02020603050405020304" pitchFamily="18" charset="0"/>
              </a:rPr>
              <a:t>Algorithm</a:t>
            </a:r>
          </a:p>
          <a:p>
            <a:pPr marL="457200" indent="-457200">
              <a:buFont typeface="Wingdings" panose="05000000000000000000" pitchFamily="2" charset="2"/>
              <a:buChar char="Ø"/>
            </a:pPr>
            <a:r>
              <a:rPr lang="en-IN" sz="3200" b="1">
                <a:latin typeface="Times New Roman" panose="02020603050405020304" pitchFamily="18" charset="0"/>
                <a:cs typeface="Times New Roman" panose="02020603050405020304" pitchFamily="18" charset="0"/>
              </a:rPr>
              <a:t>Example</a:t>
            </a:r>
          </a:p>
          <a:p>
            <a:pPr marL="457200" indent="-457200">
              <a:buFont typeface="Wingdings" panose="05000000000000000000" pitchFamily="2" charset="2"/>
              <a:buChar char="Ø"/>
            </a:pPr>
            <a:r>
              <a:rPr lang="en-IN" sz="3200" b="1">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1680432449"/>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03"/>
        <p:cNvGrpSpPr/>
        <p:nvPr/>
      </p:nvGrpSpPr>
      <p:grpSpPr>
        <a:xfrm>
          <a:off x="0" y="0"/>
          <a:ext cx="0" cy="0"/>
          <a:chOff x="0" y="0"/>
          <a:chExt cx="0" cy="0"/>
        </a:xfrm>
      </p:grpSpPr>
      <p:sp>
        <p:nvSpPr>
          <p:cNvPr id="2605" name="Google Shape;2605;p39"/>
          <p:cNvSpPr txBox="1">
            <a:spLocks noGrp="1"/>
          </p:cNvSpPr>
          <p:nvPr>
            <p:ph type="body" idx="1"/>
          </p:nvPr>
        </p:nvSpPr>
        <p:spPr>
          <a:xfrm>
            <a:off x="295837" y="1401371"/>
            <a:ext cx="8552326" cy="2478171"/>
          </a:xfrm>
          <a:prstGeom prst="rect">
            <a:avLst/>
          </a:prstGeom>
        </p:spPr>
        <p:txBody>
          <a:bodyPr spcFirstLastPara="1" wrap="square" lIns="91425" tIns="91425" rIns="91425" bIns="91425" anchor="ctr" anchorCtr="0">
            <a:noAutofit/>
          </a:bodyPr>
          <a:lstStyle/>
          <a:p>
            <a:pPr marL="0" indent="0" algn="just">
              <a:buClr>
                <a:schemeClr val="dk1"/>
              </a:buClr>
              <a:buSzPts val="1100"/>
              <a:buNone/>
            </a:pPr>
            <a:r>
              <a:rPr lang="en-US" sz="2000" b="1">
                <a:solidFill>
                  <a:schemeClr val="bg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a:solidFill>
                  <a:schemeClr val="tx1">
                    <a:lumMod val="95000"/>
                  </a:schemeClr>
                </a:solidFill>
                <a:effectLst/>
                <a:latin typeface="Times New Roman" panose="02020603050405020304" pitchFamily="18" charset="0"/>
                <a:ea typeface="Calibri" panose="020F0502020204030204" pitchFamily="34" charset="0"/>
                <a:cs typeface="Times New Roman" panose="02020603050405020304" pitchFamily="18" charset="0"/>
              </a:rPr>
              <a:t>El Gamal cryptosystem is one of the well-known public-key algorithms for its ability to generate different ciphertexts for the same plaintext on successive runs. However, this algorithm results in a ciphertext occupying a larger memory space than its plaintext due to its encryption nature. As a result, it is pretty infeasible to use data that require their encrypted form to have the same, such as image data. To overcome this issue, propose a new El Gamal cryptosystem that can be used for any digital data message, including images and text. </a:t>
            </a:r>
            <a:endParaRPr/>
          </a:p>
        </p:txBody>
      </p:sp>
      <p:sp>
        <p:nvSpPr>
          <p:cNvPr id="2604" name="Google Shape;2604;p39"/>
          <p:cNvSpPr txBox="1">
            <a:spLocks noGrp="1"/>
          </p:cNvSpPr>
          <p:nvPr>
            <p:ph type="title"/>
          </p:nvPr>
        </p:nvSpPr>
        <p:spPr>
          <a:xfrm>
            <a:off x="507729" y="242550"/>
            <a:ext cx="7704000" cy="457200"/>
          </a:xfrm>
          <a:prstGeom prst="rect">
            <a:avLst/>
          </a:prstGeom>
        </p:spPr>
        <p:txBody>
          <a:bodyPr spcFirstLastPara="1" wrap="square" lIns="91425" tIns="91425" rIns="91425" bIns="91425" anchor="ctr" anchorCtr="0">
            <a:noAutofit/>
          </a:bodyPr>
          <a:lstStyle/>
          <a:p>
            <a:pPr lvl="0" rtl="0">
              <a:spcBef>
                <a:spcPct val="0"/>
              </a:spcBef>
              <a:spcAft>
                <a:spcPct val="0"/>
              </a:spcAft>
            </a:pPr>
            <a:r>
              <a:rPr lang="en" sz="4000" b="1" u="sng">
                <a:solidFill>
                  <a:schemeClr val="tx2">
                    <a:lumMod val="75000"/>
                  </a:schemeClr>
                </a:solidFill>
                <a:latin typeface="Times New Roman" panose="02020603050405020304" pitchFamily="18" charset="0"/>
                <a:cs typeface="Times New Roman" panose="02020603050405020304" pitchFamily="18" charset="0"/>
              </a:rPr>
              <a:t>Abstract</a:t>
            </a:r>
            <a:endParaRPr sz="4000" b="1" u="sng">
              <a:solidFill>
                <a:schemeClr val="tx2">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FF3B9-6395-DF0C-A57C-7C877DE2A38F}"/>
              </a:ext>
            </a:extLst>
          </p:cNvPr>
          <p:cNvSpPr>
            <a:spLocks noGrp="1"/>
          </p:cNvSpPr>
          <p:nvPr>
            <p:ph type="title"/>
          </p:nvPr>
        </p:nvSpPr>
        <p:spPr>
          <a:xfrm>
            <a:off x="688574" y="75461"/>
            <a:ext cx="7406640" cy="741285"/>
          </a:xfrm>
        </p:spPr>
        <p:txBody>
          <a:bodyPr>
            <a:normAutofit/>
          </a:bodyPr>
          <a:lstStyle/>
          <a:p>
            <a:pPr algn="ctr"/>
            <a:r>
              <a:rPr lang="en-IN" sz="3600" b="1" u="sng">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a:t>
            </a:r>
          </a:p>
        </p:txBody>
      </p:sp>
      <p:sp>
        <p:nvSpPr>
          <p:cNvPr id="3" name="Slide Number Placeholder 2">
            <a:extLst>
              <a:ext uri="{FF2B5EF4-FFF2-40B4-BE49-F238E27FC236}">
                <a16:creationId xmlns:a16="http://schemas.microsoft.com/office/drawing/2014/main" id="{DB633620-BA84-DB9E-BFF3-01069AA94B4F}"/>
              </a:ext>
            </a:extLst>
          </p:cNvPr>
          <p:cNvSpPr>
            <a:spLocks noGrp="1"/>
          </p:cNvSpPr>
          <p:nvPr>
            <p:ph type="sldNum" sz="quarter" idx="12"/>
          </p:nvPr>
        </p:nvSpPr>
        <p:spPr/>
        <p:txBody>
          <a:bodyPr/>
          <a:lstStyle/>
          <a:p>
            <a:fld id="{D57F1E4F-1CFF-5643-939E-217C01CDF565}" type="slidenum">
              <a:rPr lang="en-US" smtClean="0"/>
              <a:t>5</a:t>
            </a:fld>
            <a:endParaRPr lang="en-US"/>
          </a:p>
        </p:txBody>
      </p:sp>
      <p:sp>
        <p:nvSpPr>
          <p:cNvPr id="5" name="TextBox 4">
            <a:extLst>
              <a:ext uri="{FF2B5EF4-FFF2-40B4-BE49-F238E27FC236}">
                <a16:creationId xmlns:a16="http://schemas.microsoft.com/office/drawing/2014/main" id="{0D40A016-9E2F-196A-4F12-3D2D2B61EBF4}"/>
              </a:ext>
            </a:extLst>
          </p:cNvPr>
          <p:cNvSpPr txBox="1"/>
          <p:nvPr/>
        </p:nvSpPr>
        <p:spPr>
          <a:xfrm>
            <a:off x="239697" y="1024053"/>
            <a:ext cx="8558074" cy="3325269"/>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85750" indent="-285750" algn="just">
              <a:lnSpc>
                <a:spcPct val="115000"/>
              </a:lnSpc>
              <a:spcAft>
                <a:spcPts val="1000"/>
              </a:spcAft>
              <a:buClr>
                <a:schemeClr val="tx2">
                  <a:lumMod val="75000"/>
                </a:schemeClr>
              </a:buClr>
              <a:buFont typeface="Wingdings" panose="05000000000000000000" pitchFamily="2" charset="2"/>
              <a:buChar char="Ø"/>
            </a:pPr>
            <a:r>
              <a:rPr lang="en-US" i="0">
                <a:effectLst/>
                <a:latin typeface="Times New Roman" panose="02020603050405020304" pitchFamily="18" charset="0"/>
                <a:cs typeface="Times New Roman" panose="02020603050405020304" pitchFamily="18" charset="0"/>
              </a:rPr>
              <a:t>El Gamal encryption </a:t>
            </a:r>
            <a:r>
              <a:rPr lang="en-US" b="0" i="0">
                <a:effectLst/>
                <a:latin typeface="Times New Roman" panose="02020603050405020304" pitchFamily="18" charset="0"/>
                <a:cs typeface="Times New Roman" panose="02020603050405020304" pitchFamily="18" charset="0"/>
              </a:rPr>
              <a:t>is a public-key cryptosystem. It uses asymmetric key encryption for communicating between two parties and encrypting the message.</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15000"/>
              </a:lnSpc>
              <a:spcAft>
                <a:spcPts val="1000"/>
              </a:spcAft>
              <a:buClr>
                <a:schemeClr val="tx2">
                  <a:lumMod val="75000"/>
                </a:schemeClr>
              </a:buClr>
              <a:buFont typeface="Wingdings" panose="05000000000000000000" pitchFamily="2" charset="2"/>
              <a:buChar char="Ø"/>
            </a:pPr>
            <a:r>
              <a:rPr lang="en-US" sz="1800">
                <a:effectLst/>
                <a:latin typeface="Times New Roman" panose="02020603050405020304" pitchFamily="18" charset="0"/>
                <a:ea typeface="Calibri" panose="020F0502020204030204" pitchFamily="34" charset="0"/>
                <a:cs typeface="Times New Roman" panose="02020603050405020304" pitchFamily="18" charset="0"/>
              </a:rPr>
              <a:t>This generates a set of bytes with the </a:t>
            </a:r>
            <a:r>
              <a:rPr lang="en-US">
                <a:latin typeface="Times New Roman" panose="02020603050405020304" pitchFamily="18" charset="0"/>
                <a:ea typeface="Calibri" panose="020F0502020204030204" pitchFamily="34" charset="0"/>
                <a:cs typeface="Times New Roman" panose="02020603050405020304" pitchFamily="18" charset="0"/>
              </a:rPr>
              <a:t>same</a:t>
            </a:r>
            <a:r>
              <a:rPr lang="en-US" sz="1800">
                <a:effectLst/>
                <a:latin typeface="Times New Roman" panose="02020603050405020304" pitchFamily="18" charset="0"/>
                <a:ea typeface="Calibri" panose="020F0502020204030204" pitchFamily="34" charset="0"/>
                <a:cs typeface="Times New Roman" panose="02020603050405020304" pitchFamily="18" charset="0"/>
              </a:rPr>
              <a:t> approximately equal </a:t>
            </a:r>
            <a:r>
              <a:rPr lang="en-US" sz="1800">
                <a:solidFill>
                  <a:schemeClr val="tx1">
                    <a:lumMod val="95000"/>
                  </a:schemeClr>
                </a:solidFill>
                <a:effectLst/>
                <a:latin typeface="Times New Roman" panose="02020603050405020304" pitchFamily="18" charset="0"/>
                <a:ea typeface="Calibri" panose="020F0502020204030204" pitchFamily="34" charset="0"/>
                <a:cs typeface="Times New Roman" panose="02020603050405020304" pitchFamily="18" charset="0"/>
              </a:rPr>
              <a:t>to the number of bytes in the given message during the encryption process. This is accomplished by using the public key information from the user to whom the encrypted message is to be sent.</a:t>
            </a:r>
            <a:endParaRPr lang="en-IN" sz="180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15000"/>
              </a:lnSpc>
              <a:spcAft>
                <a:spcPts val="1000"/>
              </a:spcAft>
              <a:buClr>
                <a:schemeClr val="tx2">
                  <a:lumMod val="75000"/>
                </a:schemeClr>
              </a:buClr>
              <a:buFont typeface="Wingdings" panose="05000000000000000000" pitchFamily="2" charset="2"/>
              <a:buChar char="Ø"/>
            </a:pPr>
            <a:r>
              <a:rPr lang="en-US" sz="1800">
                <a:solidFill>
                  <a:schemeClr val="tx1">
                    <a:lumMod val="95000"/>
                  </a:schemeClr>
                </a:solidFill>
                <a:effectLst/>
                <a:latin typeface="Times New Roman" panose="02020603050405020304" pitchFamily="18" charset="0"/>
                <a:ea typeface="Calibri" panose="020F0502020204030204" pitchFamily="34" charset="0"/>
                <a:cs typeface="Times New Roman" panose="02020603050405020304" pitchFamily="18" charset="0"/>
              </a:rPr>
              <a:t>To prevent the encrypted message from having a larger than its original message during the encryption process, perform an XOR operation between each byte of the original message and one byte of a randomly generated set of bytes at a time.</a:t>
            </a:r>
          </a:p>
          <a:p>
            <a:pPr marL="285750" indent="-285750" algn="just">
              <a:lnSpc>
                <a:spcPct val="115000"/>
              </a:lnSpc>
              <a:spcAft>
                <a:spcPts val="1000"/>
              </a:spcAft>
              <a:buClr>
                <a:schemeClr val="tx2">
                  <a:lumMod val="75000"/>
                </a:schemeClr>
              </a:buClr>
              <a:buFont typeface="Wingdings" panose="05000000000000000000" pitchFamily="2" charset="2"/>
              <a:buChar char="Ø"/>
            </a:pPr>
            <a:endParaRPr lang="en-IN" sz="180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37236095"/>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998992-47F2-8037-519A-DFC6D1CFB998}"/>
              </a:ext>
            </a:extLst>
          </p:cNvPr>
          <p:cNvSpPr txBox="1"/>
          <p:nvPr/>
        </p:nvSpPr>
        <p:spPr>
          <a:xfrm>
            <a:off x="2541395" y="383721"/>
            <a:ext cx="3507692" cy="707886"/>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r" rtl="0">
              <a:spcBef>
                <a:spcPct val="0"/>
              </a:spcBef>
              <a:spcAft>
                <a:spcPct val="0"/>
              </a:spcAft>
              <a:buNone/>
            </a:pPr>
            <a:r>
              <a:rPr lang="en-US" sz="4000" b="1" u="sng">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Existed</a:t>
            </a:r>
            <a:r>
              <a:rPr lang="en-US" sz="4000" b="1">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000" b="1" u="sng">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System</a:t>
            </a:r>
          </a:p>
        </p:txBody>
      </p:sp>
      <p:sp>
        <p:nvSpPr>
          <p:cNvPr id="4" name="TextBox 3">
            <a:extLst>
              <a:ext uri="{FF2B5EF4-FFF2-40B4-BE49-F238E27FC236}">
                <a16:creationId xmlns:a16="http://schemas.microsoft.com/office/drawing/2014/main" id="{E113CECE-F9DE-726F-A5CA-AEE0B423429D}"/>
              </a:ext>
            </a:extLst>
          </p:cNvPr>
          <p:cNvSpPr txBox="1"/>
          <p:nvPr/>
        </p:nvSpPr>
        <p:spPr>
          <a:xfrm>
            <a:off x="230820" y="1651947"/>
            <a:ext cx="8682360" cy="254749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lnSpc>
                <a:spcPct val="115000"/>
              </a:lnSpc>
              <a:spcAft>
                <a:spcPts val="1000"/>
              </a:spcAft>
            </a:pPr>
            <a:r>
              <a:rPr lang="en-US" sz="2000" b="0" i="0">
                <a:solidFill>
                  <a:srgbClr val="273239"/>
                </a:solidFill>
                <a:effectLst/>
                <a:latin typeface="Times New Roman" panose="02020603050405020304" pitchFamily="18" charset="0"/>
                <a:cs typeface="Times New Roman" panose="02020603050405020304" pitchFamily="18" charset="0"/>
              </a:rPr>
              <a:t>El Gamal cryptosystem can be defined as the cryptography algorithm that uses the public and private key concepts to secure communication between two systems. It can be considered the asymmetric algorithm where the encryption and decryption happen by using public and private keys</a:t>
            </a:r>
            <a:r>
              <a:rPr lang="en-US" sz="2000">
                <a:solidFill>
                  <a:schemeClr val="tx1">
                    <a:lumMod val="95000"/>
                  </a:schemeClr>
                </a:solidFill>
                <a:effectLst/>
                <a:latin typeface="Times New Roman" panose="02020603050405020304" pitchFamily="18" charset="0"/>
                <a:ea typeface="Calibri" panose="020F0502020204030204" pitchFamily="34" charset="0"/>
                <a:cs typeface="Times New Roman" panose="02020603050405020304" pitchFamily="18" charset="0"/>
              </a:rPr>
              <a:t>. However, this algorithm results in a ciphertext occupying a larger memory space than its plaintext due to its encryption nature. As a result, it is pretty infeasible to use data that require their encrypted form to have the same such as image data. </a:t>
            </a:r>
            <a:endParaRPr lang="en-IN" sz="200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30401917"/>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B3D983-5379-1DAE-DBDB-6BD5592A1D12}"/>
              </a:ext>
            </a:extLst>
          </p:cNvPr>
          <p:cNvSpPr txBox="1"/>
          <p:nvPr/>
        </p:nvSpPr>
        <p:spPr>
          <a:xfrm>
            <a:off x="408373" y="473529"/>
            <a:ext cx="8416031" cy="70788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4000" b="1" u="sng">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Proposed</a:t>
            </a:r>
            <a:r>
              <a:rPr lang="en-US" sz="4000" b="1">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000" b="1" u="sng">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System</a:t>
            </a:r>
            <a:endParaRPr lang="en-IN" sz="4000" b="1" u="sng">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806AFA3-FFAA-E439-0466-A2383213638D}"/>
              </a:ext>
            </a:extLst>
          </p:cNvPr>
          <p:cNvSpPr txBox="1"/>
          <p:nvPr/>
        </p:nvSpPr>
        <p:spPr>
          <a:xfrm>
            <a:off x="266330" y="1548837"/>
            <a:ext cx="8700116" cy="30385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indent="457200" algn="just">
              <a:lnSpc>
                <a:spcPct val="115000"/>
              </a:lnSpc>
              <a:spcAft>
                <a:spcPts val="1000"/>
              </a:spcAft>
            </a:pPr>
            <a:r>
              <a:rPr lang="en-US" sz="2400">
                <a:effectLst/>
                <a:latin typeface="Times New Roman" panose="02020603050405020304" pitchFamily="18" charset="0"/>
                <a:ea typeface="Calibri" panose="020F0502020204030204" pitchFamily="34" charset="0"/>
                <a:cs typeface="Times New Roman" panose="02020603050405020304" pitchFamily="18" charset="0"/>
              </a:rPr>
              <a:t>The proposed approach mainly tests image data, consisting of three stages: key pair generation, image encryption, and image decryption. First, we generate as many random bytes as required for encrypting or decrypting images using the sender or receiver's public key information. Then use an XOR operation between each pixel in the image and each randomly generated byte to obtain the encrypted or decrypted image. </a:t>
            </a:r>
            <a:endParaRPr lang="en-IN" sz="24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80640405"/>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97BCA7-3F8B-977D-E866-0160F6C9A048}"/>
              </a:ext>
            </a:extLst>
          </p:cNvPr>
          <p:cNvSpPr txBox="1"/>
          <p:nvPr/>
        </p:nvSpPr>
        <p:spPr>
          <a:xfrm>
            <a:off x="257452" y="710292"/>
            <a:ext cx="8702852" cy="4154984"/>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2000" u="sng">
                <a:solidFill>
                  <a:schemeClr val="tx1">
                    <a:lumMod val="95000"/>
                  </a:schemeClr>
                </a:solidFill>
                <a:latin typeface="Times New Roman" panose="02020603050405020304" pitchFamily="18" charset="0"/>
                <a:cs typeface="Times New Roman" panose="02020603050405020304" pitchFamily="18" charset="0"/>
              </a:rPr>
              <a:t> </a:t>
            </a:r>
            <a:r>
              <a:rPr lang="en-IN" sz="2800" u="sng">
                <a:solidFill>
                  <a:schemeClr val="tx1">
                    <a:lumMod val="95000"/>
                  </a:schemeClr>
                </a:solidFill>
                <a:latin typeface="Times New Roman" panose="02020603050405020304" pitchFamily="18" charset="0"/>
                <a:cs typeface="Times New Roman" panose="02020603050405020304" pitchFamily="18" charset="0"/>
              </a:rPr>
              <a:t>Image Encryption:</a:t>
            </a:r>
          </a:p>
          <a:p>
            <a:endParaRPr lang="en-IN" sz="2000" u="sng">
              <a:solidFill>
                <a:schemeClr val="tx1">
                  <a:lumMod val="95000"/>
                </a:schemeClr>
              </a:solidFill>
              <a:latin typeface="Times New Roman" panose="02020603050405020304" pitchFamily="18" charset="0"/>
              <a:cs typeface="Times New Roman" panose="02020603050405020304" pitchFamily="18" charset="0"/>
            </a:endParaRPr>
          </a:p>
          <a:p>
            <a:r>
              <a:rPr lang="en-IN">
                <a:solidFill>
                  <a:schemeClr val="tx1">
                    <a:lumMod val="95000"/>
                  </a:schemeClr>
                </a:solidFill>
                <a:latin typeface="Times New Roman" panose="02020603050405020304" pitchFamily="18" charset="0"/>
                <a:cs typeface="Times New Roman" panose="02020603050405020304" pitchFamily="18" charset="0"/>
              </a:rPr>
              <a:t> Input:    im ,p, a and y.</a:t>
            </a:r>
          </a:p>
          <a:p>
            <a:r>
              <a:rPr lang="en-IN">
                <a:solidFill>
                  <a:schemeClr val="tx1">
                    <a:lumMod val="95000"/>
                  </a:schemeClr>
                </a:solidFill>
                <a:latin typeface="Times New Roman" panose="02020603050405020304" pitchFamily="18" charset="0"/>
                <a:cs typeface="Times New Roman" panose="02020603050405020304" pitchFamily="18" charset="0"/>
              </a:rPr>
              <a:t> Output:  im and Bp.</a:t>
            </a:r>
          </a:p>
          <a:p>
            <a:r>
              <a:rPr lang="en-IN">
                <a:solidFill>
                  <a:schemeClr val="tx1">
                    <a:lumMod val="95000"/>
                  </a:schemeClr>
                </a:solidFill>
                <a:latin typeface="Times New Roman" panose="02020603050405020304" pitchFamily="18" charset="0"/>
                <a:cs typeface="Times New Roman" panose="02020603050405020304" pitchFamily="18" charset="0"/>
              </a:rPr>
              <a:t> Step1:    Read im ,p, a and y.</a:t>
            </a:r>
          </a:p>
          <a:p>
            <a:r>
              <a:rPr lang="en-US">
                <a:solidFill>
                  <a:schemeClr val="tx1">
                    <a:lumMod val="95000"/>
                  </a:schemeClr>
                </a:solidFill>
                <a:latin typeface="Times New Roman" panose="02020603050405020304" pitchFamily="18" charset="0"/>
                <a:cs typeface="Times New Roman" panose="02020603050405020304" pitchFamily="18" charset="0"/>
              </a:rPr>
              <a:t> Step2.    Initialize Bp and fsk as follows :Bp=[] and fsk=[].</a:t>
            </a:r>
          </a:p>
          <a:p>
            <a:r>
              <a:rPr lang="en-US">
                <a:solidFill>
                  <a:schemeClr val="tx1">
                    <a:lumMod val="95000"/>
                  </a:schemeClr>
                </a:solidFill>
                <a:latin typeface="Times New Roman" panose="02020603050405020304" pitchFamily="18" charset="0"/>
                <a:cs typeface="Times New Roman" panose="02020603050405020304" pitchFamily="18" charset="0"/>
              </a:rPr>
              <a:t> Step3:   Initialize im with im zeros , so its shape and type are identical to im.</a:t>
            </a:r>
          </a:p>
          <a:p>
            <a:r>
              <a:rPr lang="en-US">
                <a:solidFill>
                  <a:schemeClr val="tx1">
                    <a:lumMod val="95000"/>
                  </a:schemeClr>
                </a:solidFill>
                <a:latin typeface="Times New Roman" panose="02020603050405020304" pitchFamily="18" charset="0"/>
                <a:cs typeface="Times New Roman" panose="02020603050405020304" pitchFamily="18" charset="0"/>
              </a:rPr>
              <a:t> Step4:   Select k(a random integer) such that 1&lt;k&lt;p-2</a:t>
            </a:r>
          </a:p>
          <a:p>
            <a:r>
              <a:rPr lang="en-US">
                <a:solidFill>
                  <a:schemeClr val="tx1">
                    <a:lumMod val="95000"/>
                  </a:schemeClr>
                </a:solidFill>
                <a:latin typeface="Times New Roman" panose="02020603050405020304" pitchFamily="18" charset="0"/>
                <a:cs typeface="Times New Roman" panose="02020603050405020304" pitchFamily="18" charset="0"/>
              </a:rPr>
              <a:t> Step5:   Compute d as in (2).</a:t>
            </a:r>
          </a:p>
          <a:p>
            <a:r>
              <a:rPr lang="en-US">
                <a:solidFill>
                  <a:schemeClr val="tx1">
                    <a:lumMod val="95000"/>
                  </a:schemeClr>
                </a:solidFill>
                <a:latin typeface="Times New Roman" panose="02020603050405020304" pitchFamily="18" charset="0"/>
                <a:cs typeface="Times New Roman" panose="02020603050405020304" pitchFamily="18" charset="0"/>
              </a:rPr>
              <a:t> Step6:   </a:t>
            </a:r>
            <a:r>
              <a:rPr lang="en-IN">
                <a:solidFill>
                  <a:schemeClr val="tx1">
                    <a:lumMod val="95000"/>
                  </a:schemeClr>
                </a:solidFill>
                <a:latin typeface="Times New Roman" panose="02020603050405020304" pitchFamily="18" charset="0"/>
                <a:cs typeface="Times New Roman" panose="02020603050405020304" pitchFamily="18" charset="0"/>
              </a:rPr>
              <a:t>Append d into Bp.</a:t>
            </a:r>
          </a:p>
          <a:p>
            <a:r>
              <a:rPr lang="en-IN">
                <a:solidFill>
                  <a:schemeClr val="tx1">
                    <a:lumMod val="95000"/>
                  </a:schemeClr>
                </a:solidFill>
                <a:latin typeface="Times New Roman" panose="02020603050405020304" pitchFamily="18" charset="0"/>
                <a:cs typeface="Times New Roman" panose="02020603050405020304" pitchFamily="18" charset="0"/>
              </a:rPr>
              <a:t> Step7:   Compute sk as in (6)</a:t>
            </a:r>
          </a:p>
          <a:p>
            <a:r>
              <a:rPr lang="en-IN">
                <a:solidFill>
                  <a:schemeClr val="tx1">
                    <a:lumMod val="95000"/>
                  </a:schemeClr>
                </a:solidFill>
                <a:latin typeface="Times New Roman" panose="02020603050405020304" pitchFamily="18" charset="0"/>
                <a:cs typeface="Times New Roman" panose="02020603050405020304" pitchFamily="18" charset="0"/>
              </a:rPr>
              <a:t> Step 8:</a:t>
            </a:r>
            <a:r>
              <a:rPr lang="en-US">
                <a:solidFill>
                  <a:schemeClr val="tx1">
                    <a:lumMod val="95000"/>
                  </a:schemeClr>
                </a:solidFill>
                <a:latin typeface="Times New Roman" panose="02020603050405020304" pitchFamily="18" charset="0"/>
                <a:cs typeface="Times New Roman" panose="02020603050405020304" pitchFamily="18" charset="0"/>
              </a:rPr>
              <a:t>  Convert the sk into a set of bytes and then append each byte separately into fsk.</a:t>
            </a:r>
          </a:p>
          <a:p>
            <a:r>
              <a:rPr lang="en-US">
                <a:solidFill>
                  <a:schemeClr val="tx1">
                    <a:lumMod val="95000"/>
                  </a:schemeClr>
                </a:solidFill>
                <a:latin typeface="Times New Roman" panose="02020603050405020304" pitchFamily="18" charset="0"/>
                <a:cs typeface="Times New Roman" panose="02020603050405020304" pitchFamily="18" charset="0"/>
              </a:rPr>
              <a:t> Step9:    If len(fsk) is less than len(im) go to step 4</a:t>
            </a:r>
          </a:p>
          <a:p>
            <a:r>
              <a:rPr lang="en-US">
                <a:solidFill>
                  <a:schemeClr val="tx1">
                    <a:lumMod val="95000"/>
                  </a:schemeClr>
                </a:solidFill>
                <a:latin typeface="Times New Roman" panose="02020603050405020304" pitchFamily="18" charset="0"/>
                <a:cs typeface="Times New Roman" panose="02020603050405020304" pitchFamily="18" charset="0"/>
              </a:rPr>
              <a:t> Step 10: Compute im as in (7) to obtain an encrypted image</a:t>
            </a:r>
            <a:endParaRPr lang="en-IN">
              <a:solidFill>
                <a:schemeClr val="tx1">
                  <a:lumMod val="9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AC7A4412-4278-F84B-32E4-1187858B974C}"/>
              </a:ext>
            </a:extLst>
          </p:cNvPr>
          <p:cNvSpPr txBox="1"/>
          <p:nvPr/>
        </p:nvSpPr>
        <p:spPr>
          <a:xfrm>
            <a:off x="1979324" y="206003"/>
            <a:ext cx="3829050" cy="64633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IN" sz="3600" b="1" u="sng">
                <a:solidFill>
                  <a:schemeClr val="tx2">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ALGORITHIM</a:t>
            </a:r>
          </a:p>
        </p:txBody>
      </p:sp>
    </p:spTree>
    <p:extLst>
      <p:ext uri="{BB962C8B-B14F-4D97-AF65-F5344CB8AC3E}">
        <p14:creationId xmlns:p14="http://schemas.microsoft.com/office/powerpoint/2010/main" val="351776728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08C3A42-2E62-5393-EAE5-AD027C91788E}"/>
              </a:ext>
            </a:extLst>
          </p:cNvPr>
          <p:cNvSpPr txBox="1"/>
          <p:nvPr/>
        </p:nvSpPr>
        <p:spPr>
          <a:xfrm>
            <a:off x="167368" y="247450"/>
            <a:ext cx="8809264" cy="4216539"/>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2800" u="sng">
                <a:solidFill>
                  <a:schemeClr val="tx1">
                    <a:lumMod val="95000"/>
                  </a:schemeClr>
                </a:solidFill>
                <a:latin typeface="Times New Roman" panose="02020603050405020304" pitchFamily="18" charset="0"/>
                <a:cs typeface="Times New Roman" panose="02020603050405020304" pitchFamily="18" charset="0"/>
              </a:rPr>
              <a:t>Image Decryption:</a:t>
            </a:r>
          </a:p>
          <a:p>
            <a:endParaRPr lang="en-IN" sz="2000">
              <a:solidFill>
                <a:schemeClr val="tx1">
                  <a:lumMod val="95000"/>
                </a:schemeClr>
              </a:solidFill>
              <a:latin typeface="Times New Roman" panose="02020603050405020304" pitchFamily="18" charset="0"/>
              <a:cs typeface="Times New Roman" panose="02020603050405020304" pitchFamily="18" charset="0"/>
            </a:endParaRPr>
          </a:p>
          <a:p>
            <a:r>
              <a:rPr lang="en-IN" sz="2000">
                <a:solidFill>
                  <a:schemeClr val="tx1">
                    <a:lumMod val="95000"/>
                  </a:schemeClr>
                </a:solidFill>
                <a:latin typeface="Times New Roman" panose="02020603050405020304" pitchFamily="18" charset="0"/>
                <a:cs typeface="Times New Roman" panose="02020603050405020304" pitchFamily="18" charset="0"/>
              </a:rPr>
              <a:t>  Input:  im , Bp , p and x</a:t>
            </a:r>
          </a:p>
          <a:p>
            <a:r>
              <a:rPr lang="en-IN" sz="2000">
                <a:solidFill>
                  <a:schemeClr val="tx1">
                    <a:lumMod val="95000"/>
                  </a:schemeClr>
                </a:solidFill>
                <a:latin typeface="Times New Roman" panose="02020603050405020304" pitchFamily="18" charset="0"/>
                <a:cs typeface="Times New Roman" panose="02020603050405020304" pitchFamily="18" charset="0"/>
              </a:rPr>
              <a:t>Output: im</a:t>
            </a:r>
          </a:p>
          <a:p>
            <a:r>
              <a:rPr lang="en-IN" sz="2000">
                <a:solidFill>
                  <a:schemeClr val="tx1">
                    <a:lumMod val="95000"/>
                  </a:schemeClr>
                </a:solidFill>
                <a:latin typeface="Times New Roman" panose="02020603050405020304" pitchFamily="18" charset="0"/>
                <a:cs typeface="Times New Roman" panose="02020603050405020304" pitchFamily="18" charset="0"/>
              </a:rPr>
              <a:t>Step1: Read im , Bp, p and x.</a:t>
            </a:r>
          </a:p>
          <a:p>
            <a:r>
              <a:rPr lang="en-IN" sz="2000">
                <a:solidFill>
                  <a:schemeClr val="tx1">
                    <a:lumMod val="95000"/>
                  </a:schemeClr>
                </a:solidFill>
                <a:latin typeface="Times New Roman" panose="02020603050405020304" pitchFamily="18" charset="0"/>
                <a:cs typeface="Times New Roman" panose="02020603050405020304" pitchFamily="18" charset="0"/>
              </a:rPr>
              <a:t>Step2:  Initialize fsk as follows: fsk=[]</a:t>
            </a:r>
          </a:p>
          <a:p>
            <a:r>
              <a:rPr lang="en-IN" sz="2000">
                <a:solidFill>
                  <a:schemeClr val="tx1">
                    <a:lumMod val="95000"/>
                  </a:schemeClr>
                </a:solidFill>
                <a:latin typeface="Times New Roman" panose="02020603050405020304" pitchFamily="18" charset="0"/>
                <a:cs typeface="Times New Roman" panose="02020603050405020304" pitchFamily="18" charset="0"/>
              </a:rPr>
              <a:t>Step3: Initialize im with im zeros, so its shape and type are identical to im</a:t>
            </a:r>
          </a:p>
          <a:p>
            <a:r>
              <a:rPr lang="en-IN" sz="2000">
                <a:solidFill>
                  <a:schemeClr val="tx1">
                    <a:lumMod val="95000"/>
                  </a:schemeClr>
                </a:solidFill>
                <a:latin typeface="Times New Roman" panose="02020603050405020304" pitchFamily="18" charset="0"/>
                <a:cs typeface="Times New Roman" panose="02020603050405020304" pitchFamily="18" charset="0"/>
              </a:rPr>
              <a:t>Step4: Divide Bp into a set of blocks as follows : Bp1,Bp2,…Bpn-1.</a:t>
            </a:r>
          </a:p>
          <a:p>
            <a:r>
              <a:rPr lang="en-IN" sz="2000">
                <a:solidFill>
                  <a:schemeClr val="tx1">
                    <a:lumMod val="95000"/>
                  </a:schemeClr>
                </a:solidFill>
                <a:latin typeface="Times New Roman" panose="02020603050405020304" pitchFamily="18" charset="0"/>
                <a:cs typeface="Times New Roman" panose="02020603050405020304" pitchFamily="18" charset="0"/>
              </a:rPr>
              <a:t>Step5: For each block Bpi , do the following:</a:t>
            </a:r>
          </a:p>
          <a:p>
            <a:r>
              <a:rPr lang="en-IN" sz="2000">
                <a:solidFill>
                  <a:schemeClr val="tx1">
                    <a:lumMod val="95000"/>
                  </a:schemeClr>
                </a:solidFill>
                <a:latin typeface="Times New Roman" panose="02020603050405020304" pitchFamily="18" charset="0"/>
                <a:cs typeface="Times New Roman" panose="02020603050405020304" pitchFamily="18" charset="0"/>
              </a:rPr>
              <a:t>            1)Compute sk as in(8)</a:t>
            </a:r>
          </a:p>
          <a:p>
            <a:r>
              <a:rPr lang="en-IN" sz="2000">
                <a:solidFill>
                  <a:schemeClr val="tx1">
                    <a:lumMod val="95000"/>
                  </a:schemeClr>
                </a:solidFill>
                <a:latin typeface="Times New Roman" panose="02020603050405020304" pitchFamily="18" charset="0"/>
                <a:cs typeface="Times New Roman" panose="02020603050405020304" pitchFamily="18" charset="0"/>
              </a:rPr>
              <a:t>            2)Convert the sk into a set of bytes and then append each byte</a:t>
            </a:r>
          </a:p>
          <a:p>
            <a:r>
              <a:rPr lang="en-IN" sz="2000">
                <a:solidFill>
                  <a:schemeClr val="tx1">
                    <a:lumMod val="95000"/>
                  </a:schemeClr>
                </a:solidFill>
                <a:latin typeface="Times New Roman" panose="02020603050405020304" pitchFamily="18" charset="0"/>
                <a:cs typeface="Times New Roman" panose="02020603050405020304" pitchFamily="18" charset="0"/>
              </a:rPr>
              <a:t>                separately into fsk</a:t>
            </a:r>
          </a:p>
          <a:p>
            <a:r>
              <a:rPr lang="en-IN" sz="2000">
                <a:solidFill>
                  <a:schemeClr val="tx1">
                    <a:lumMod val="95000"/>
                  </a:schemeClr>
                </a:solidFill>
                <a:latin typeface="Times New Roman" panose="02020603050405020304" pitchFamily="18" charset="0"/>
                <a:cs typeface="Times New Roman" panose="02020603050405020304" pitchFamily="18" charset="0"/>
              </a:rPr>
              <a:t>Step6: Compute im</a:t>
            </a:r>
            <a:r>
              <a:rPr lang="en-IN" sz="1400">
                <a:solidFill>
                  <a:schemeClr val="tx1">
                    <a:lumMod val="95000"/>
                  </a:schemeClr>
                </a:solidFill>
                <a:latin typeface="Times New Roman" panose="02020603050405020304" pitchFamily="18" charset="0"/>
                <a:cs typeface="Times New Roman" panose="02020603050405020304" pitchFamily="18" charset="0"/>
              </a:rPr>
              <a:t>ijc </a:t>
            </a:r>
            <a:r>
              <a:rPr lang="en-IN" sz="2000">
                <a:solidFill>
                  <a:schemeClr val="tx1">
                    <a:lumMod val="95000"/>
                  </a:schemeClr>
                </a:solidFill>
                <a:latin typeface="Times New Roman" panose="02020603050405020304" pitchFamily="18" charset="0"/>
                <a:cs typeface="Times New Roman" panose="02020603050405020304" pitchFamily="18" charset="0"/>
              </a:rPr>
              <a:t>as in (9) to obtain the original image</a:t>
            </a:r>
          </a:p>
        </p:txBody>
      </p:sp>
    </p:spTree>
    <p:extLst>
      <p:ext uri="{BB962C8B-B14F-4D97-AF65-F5344CB8AC3E}">
        <p14:creationId xmlns:p14="http://schemas.microsoft.com/office/powerpoint/2010/main" val="193288903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6.0.18"/>
  <p:tag name="AS_OS" val="Unix 5.15.0.1038"/>
  <p:tag name="AS_RELEASE_DATE" val="2022.06.14"/>
  <p:tag name="AS_TITLE" val="Aspose.Slides for .NET5"/>
  <p:tag name="AS_VERSION" val="22.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asi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Basis">
      <a:majorFont>
        <a:latin typeface="Corbel" panose="020B0503020204020204"/>
        <a:ea typeface="Corbel" panose="020B0503020204020204"/>
        <a:cs typeface="Arial"/>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Corbel" panose="020B0503020204020204"/>
        <a:cs typeface="Arial"/>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3.xml><?xml version="1.0" encoding="utf-8"?>
<a:theme xmlns:a="http://schemas.openxmlformats.org/drawingml/2006/main" name="Basis override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1591</Words>
  <Application>Microsoft Office PowerPoint</Application>
  <PresentationFormat>On-screen Show (16:9)</PresentationFormat>
  <Paragraphs>173</Paragraphs>
  <Slides>29</Slides>
  <Notes>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Cambria Math</vt:lpstr>
      <vt:lpstr>Arial</vt:lpstr>
      <vt:lpstr>Corbel</vt:lpstr>
      <vt:lpstr>Calibri</vt:lpstr>
      <vt:lpstr>Wingdings</vt:lpstr>
      <vt:lpstr>Nunito Light</vt:lpstr>
      <vt:lpstr>Times New Roman</vt:lpstr>
      <vt:lpstr>Office Theme</vt:lpstr>
      <vt:lpstr>Basis</vt:lpstr>
      <vt:lpstr> El Gamal CRYPTOSYSTEM</vt:lpstr>
      <vt:lpstr>PowerPoint Presentation</vt:lpstr>
      <vt:lpstr>PowerPoint Presentation</vt:lpstr>
      <vt:lpstr>Abstract</vt:lpstr>
      <vt:lpstr>Introduction</vt:lpstr>
      <vt:lpstr>PowerPoint Presentation</vt:lpstr>
      <vt:lpstr>PowerPoint Presentation</vt:lpstr>
      <vt:lpstr>PowerPoint Presentation</vt:lpstr>
      <vt:lpstr>PowerPoint Presentation</vt:lpstr>
      <vt:lpstr>Example </vt:lpstr>
      <vt:lpstr>Encryption :</vt:lpstr>
      <vt:lpstr>PowerPoint Presentation</vt:lpstr>
      <vt:lpstr>PowerPoint Presentation</vt:lpstr>
      <vt:lpstr>PowerPoint Presentation</vt:lpstr>
      <vt:lpstr>PowerPoint Presentation</vt:lpstr>
      <vt:lpstr>Abstract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El Gamal CRYPTOSYSTEM</dc:title>
  <cp:lastModifiedBy>sai sudheer</cp:lastModifiedBy>
  <cp:revision>3</cp:revision>
  <cp:lastPrinted>2023-06-27T02:59:24Z</cp:lastPrinted>
  <dcterms:created xsi:type="dcterms:W3CDTF">2023-06-27T02:59:24Z</dcterms:created>
  <dcterms:modified xsi:type="dcterms:W3CDTF">2023-06-27T03:06:15Z</dcterms:modified>
</cp:coreProperties>
</file>

<file path=docProps/thumbnail.jpeg>
</file>